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handoutMasterIdLst>
    <p:handoutMasterId r:id="rId34"/>
  </p:handoutMasterIdLst>
  <p:sldIdLst>
    <p:sldId id="257" r:id="rId4"/>
    <p:sldId id="258" r:id="rId5"/>
    <p:sldId id="259" r:id="rId6"/>
    <p:sldId id="260" r:id="rId7"/>
    <p:sldId id="261" r:id="rId9"/>
    <p:sldId id="262" r:id="rId10"/>
    <p:sldId id="263" r:id="rId11"/>
    <p:sldId id="264" r:id="rId12"/>
    <p:sldId id="266" r:id="rId13"/>
    <p:sldId id="265" r:id="rId14"/>
    <p:sldId id="267" r:id="rId15"/>
    <p:sldId id="268" r:id="rId16"/>
    <p:sldId id="273" r:id="rId17"/>
    <p:sldId id="269" r:id="rId18"/>
    <p:sldId id="270" r:id="rId19"/>
    <p:sldId id="271" r:id="rId20"/>
    <p:sldId id="272" r:id="rId21"/>
    <p:sldId id="278" r:id="rId22"/>
    <p:sldId id="279" r:id="rId23"/>
    <p:sldId id="280" r:id="rId24"/>
    <p:sldId id="281" r:id="rId25"/>
    <p:sldId id="282" r:id="rId26"/>
    <p:sldId id="283" r:id="rId27"/>
    <p:sldId id="289" r:id="rId28"/>
    <p:sldId id="286" r:id="rId29"/>
    <p:sldId id="285" r:id="rId30"/>
    <p:sldId id="284" r:id="rId31"/>
    <p:sldId id="288" r:id="rId32"/>
    <p:sldId id="287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70"/>
        <p:guide pos="380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9.wmf"/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27.wmf"/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7" Type="http://schemas.openxmlformats.org/officeDocument/2006/relationships/image" Target="../media/image38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59.wmf"/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提示学生，解题过程按照</a:t>
            </a:r>
            <a:r>
              <a:rPr lang="en-US" altLang="zh-CN">
                <a:sym typeface="+mn-ea"/>
              </a:rPr>
              <a:t>“</a:t>
            </a:r>
            <a:r>
              <a:rPr lang="zh-CN" altLang="en-US">
                <a:sym typeface="+mn-ea"/>
              </a:rPr>
              <a:t>做一做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中已有的格式。先独立完成题目，再交流结果。（教师用书）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/>
          <p:cNvGrpSpPr/>
          <p:nvPr userDrawn="1"/>
        </p:nvGrpSpPr>
        <p:grpSpPr>
          <a:xfrm>
            <a:off x="441013" y="378049"/>
            <a:ext cx="779471" cy="504523"/>
            <a:chOff x="6200384" y="1195613"/>
            <a:chExt cx="1329977" cy="860846"/>
          </a:xfrm>
        </p:grpSpPr>
        <p:sp>
          <p:nvSpPr>
            <p:cNvPr id="12" name="Freeform: Shape 10"/>
            <p:cNvSpPr/>
            <p:nvPr/>
          </p:nvSpPr>
          <p:spPr>
            <a:xfrm flipH="1">
              <a:off x="6200384" y="1195613"/>
              <a:ext cx="430423" cy="860846"/>
            </a:xfrm>
            <a:custGeom>
              <a:avLst/>
              <a:gdLst>
                <a:gd name="connsiteX0" fmla="*/ 927239 w 927239"/>
                <a:gd name="connsiteY0" fmla="*/ 0 h 1854477"/>
                <a:gd name="connsiteX1" fmla="*/ 927239 w 927239"/>
                <a:gd name="connsiteY1" fmla="*/ 398026 h 1854477"/>
                <a:gd name="connsiteX2" fmla="*/ 398026 w 927239"/>
                <a:gd name="connsiteY2" fmla="*/ 927239 h 1854477"/>
                <a:gd name="connsiteX3" fmla="*/ 927239 w 927239"/>
                <a:gd name="connsiteY3" fmla="*/ 1456451 h 1854477"/>
                <a:gd name="connsiteX4" fmla="*/ 927239 w 927239"/>
                <a:gd name="connsiteY4" fmla="*/ 1854477 h 1854477"/>
                <a:gd name="connsiteX5" fmla="*/ 0 w 927239"/>
                <a:gd name="connsiteY5" fmla="*/ 927239 h 185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239" h="1854477">
                  <a:moveTo>
                    <a:pt x="927239" y="0"/>
                  </a:moveTo>
                  <a:lnTo>
                    <a:pt x="927239" y="398026"/>
                  </a:lnTo>
                  <a:lnTo>
                    <a:pt x="398026" y="927239"/>
                  </a:lnTo>
                  <a:lnTo>
                    <a:pt x="927239" y="1456451"/>
                  </a:lnTo>
                  <a:lnTo>
                    <a:pt x="927239" y="1854477"/>
                  </a:lnTo>
                  <a:lnTo>
                    <a:pt x="0" y="927239"/>
                  </a:lnTo>
                  <a:close/>
                </a:path>
              </a:pathLst>
            </a:custGeom>
            <a:solidFill>
              <a:srgbClr val="12CBC4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6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+mn-ea"/>
                <a:cs typeface="+mn-cs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 flipH="1">
              <a:off x="6650161" y="1195613"/>
              <a:ext cx="430423" cy="860846"/>
            </a:xfrm>
            <a:custGeom>
              <a:avLst/>
              <a:gdLst>
                <a:gd name="connsiteX0" fmla="*/ 927239 w 927239"/>
                <a:gd name="connsiteY0" fmla="*/ 0 h 1854477"/>
                <a:gd name="connsiteX1" fmla="*/ 927239 w 927239"/>
                <a:gd name="connsiteY1" fmla="*/ 398026 h 1854477"/>
                <a:gd name="connsiteX2" fmla="*/ 398026 w 927239"/>
                <a:gd name="connsiteY2" fmla="*/ 927239 h 1854477"/>
                <a:gd name="connsiteX3" fmla="*/ 927239 w 927239"/>
                <a:gd name="connsiteY3" fmla="*/ 1456451 h 1854477"/>
                <a:gd name="connsiteX4" fmla="*/ 927239 w 927239"/>
                <a:gd name="connsiteY4" fmla="*/ 1854477 h 1854477"/>
                <a:gd name="connsiteX5" fmla="*/ 0 w 927239"/>
                <a:gd name="connsiteY5" fmla="*/ 927239 h 185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239" h="1854477">
                  <a:moveTo>
                    <a:pt x="927239" y="0"/>
                  </a:moveTo>
                  <a:lnTo>
                    <a:pt x="927239" y="398026"/>
                  </a:lnTo>
                  <a:lnTo>
                    <a:pt x="398026" y="927239"/>
                  </a:lnTo>
                  <a:lnTo>
                    <a:pt x="927239" y="1456451"/>
                  </a:lnTo>
                  <a:lnTo>
                    <a:pt x="927239" y="1854477"/>
                  </a:lnTo>
                  <a:lnTo>
                    <a:pt x="0" y="927239"/>
                  </a:lnTo>
                  <a:close/>
                </a:path>
              </a:pathLst>
            </a:custGeom>
            <a:solidFill>
              <a:srgbClr val="12CBC4">
                <a:alpha val="3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6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+mn-ea"/>
                <a:cs typeface="+mn-cs"/>
              </a:endParaRPr>
            </a:p>
          </p:txBody>
        </p:sp>
        <p:sp>
          <p:nvSpPr>
            <p:cNvPr id="14" name="Freeform: Shape 12"/>
            <p:cNvSpPr/>
            <p:nvPr/>
          </p:nvSpPr>
          <p:spPr>
            <a:xfrm flipH="1">
              <a:off x="7099938" y="1195613"/>
              <a:ext cx="430423" cy="860846"/>
            </a:xfrm>
            <a:custGeom>
              <a:avLst/>
              <a:gdLst>
                <a:gd name="connsiteX0" fmla="*/ 927239 w 927239"/>
                <a:gd name="connsiteY0" fmla="*/ 0 h 1854477"/>
                <a:gd name="connsiteX1" fmla="*/ 927239 w 927239"/>
                <a:gd name="connsiteY1" fmla="*/ 398026 h 1854477"/>
                <a:gd name="connsiteX2" fmla="*/ 398026 w 927239"/>
                <a:gd name="connsiteY2" fmla="*/ 927239 h 1854477"/>
                <a:gd name="connsiteX3" fmla="*/ 927239 w 927239"/>
                <a:gd name="connsiteY3" fmla="*/ 1456451 h 1854477"/>
                <a:gd name="connsiteX4" fmla="*/ 927239 w 927239"/>
                <a:gd name="connsiteY4" fmla="*/ 1854477 h 1854477"/>
                <a:gd name="connsiteX5" fmla="*/ 0 w 927239"/>
                <a:gd name="connsiteY5" fmla="*/ 927239 h 185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239" h="1854477">
                  <a:moveTo>
                    <a:pt x="927239" y="0"/>
                  </a:moveTo>
                  <a:lnTo>
                    <a:pt x="927239" y="398026"/>
                  </a:lnTo>
                  <a:lnTo>
                    <a:pt x="398026" y="927239"/>
                  </a:lnTo>
                  <a:lnTo>
                    <a:pt x="927239" y="1456451"/>
                  </a:lnTo>
                  <a:lnTo>
                    <a:pt x="927239" y="1854477"/>
                  </a:lnTo>
                  <a:lnTo>
                    <a:pt x="0" y="927239"/>
                  </a:lnTo>
                  <a:close/>
                </a:path>
              </a:pathLst>
            </a:custGeom>
            <a:solidFill>
              <a:srgbClr val="12CB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65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+mn-ea"/>
                <a:cs typeface="+mn-cs"/>
              </a:endParaRPr>
            </a:p>
          </p:txBody>
        </p:sp>
      </p:grpSp>
      <p:sp>
        <p:nvSpPr>
          <p:cNvPr id="6" name="矩形 5"/>
          <p:cNvSpPr/>
          <p:nvPr userDrawn="1"/>
        </p:nvSpPr>
        <p:spPr>
          <a:xfrm>
            <a:off x="466899" y="2555776"/>
            <a:ext cx="980008" cy="321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35" dirty="0">
                <a:solidFill>
                  <a:schemeClr val="bg1"/>
                </a:solidFill>
              </a:rPr>
              <a:t>PPT</a:t>
            </a:r>
            <a:r>
              <a:rPr lang="zh-CN" altLang="en-US" sz="135" dirty="0">
                <a:solidFill>
                  <a:schemeClr val="bg1"/>
                </a:solidFill>
              </a:rPr>
              <a:t>模板：</a:t>
            </a:r>
            <a:r>
              <a:rPr lang="en-US" altLang="zh-CN" sz="135" dirty="0">
                <a:solidFill>
                  <a:schemeClr val="bg1"/>
                </a:solidFill>
              </a:rPr>
              <a:t>www.1ppt.com/moban/                  PPT</a:t>
            </a:r>
            <a:r>
              <a:rPr lang="zh-CN" altLang="en-US" sz="135" dirty="0">
                <a:solidFill>
                  <a:schemeClr val="bg1"/>
                </a:solidFill>
              </a:rPr>
              <a:t>素材：</a:t>
            </a:r>
            <a:r>
              <a:rPr lang="en-US" altLang="zh-CN" sz="135" dirty="0">
                <a:solidFill>
                  <a:schemeClr val="bg1"/>
                </a:solidFill>
              </a:rPr>
              <a:t>www.1ppt.com/sucai/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en-US" altLang="zh-CN" sz="135" dirty="0">
                <a:solidFill>
                  <a:schemeClr val="bg1"/>
                </a:solidFill>
              </a:rPr>
              <a:t>PPT</a:t>
            </a:r>
            <a:r>
              <a:rPr lang="zh-CN" altLang="en-US" sz="135" dirty="0">
                <a:solidFill>
                  <a:schemeClr val="bg1"/>
                </a:solidFill>
              </a:rPr>
              <a:t>背景：</a:t>
            </a:r>
            <a:r>
              <a:rPr lang="en-US" altLang="zh-CN" sz="135" dirty="0">
                <a:solidFill>
                  <a:schemeClr val="bg1"/>
                </a:solidFill>
              </a:rPr>
              <a:t>www.1ppt.com/beijing/                   PPT</a:t>
            </a:r>
            <a:r>
              <a:rPr lang="zh-CN" altLang="en-US" sz="135" dirty="0">
                <a:solidFill>
                  <a:schemeClr val="bg1"/>
                </a:solidFill>
              </a:rPr>
              <a:t>图表：</a:t>
            </a:r>
            <a:r>
              <a:rPr lang="en-US" altLang="zh-CN" sz="135" dirty="0">
                <a:solidFill>
                  <a:schemeClr val="bg1"/>
                </a:solidFill>
              </a:rPr>
              <a:t>www.1ppt.com/tubiao/      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en-US" altLang="zh-CN" sz="135" dirty="0">
                <a:solidFill>
                  <a:schemeClr val="bg1"/>
                </a:solidFill>
              </a:rPr>
              <a:t>PPT</a:t>
            </a:r>
            <a:r>
              <a:rPr lang="zh-CN" altLang="en-US" sz="135" dirty="0">
                <a:solidFill>
                  <a:schemeClr val="bg1"/>
                </a:solidFill>
              </a:rPr>
              <a:t>下载：</a:t>
            </a:r>
            <a:r>
              <a:rPr lang="en-US" altLang="zh-CN" sz="135" dirty="0">
                <a:solidFill>
                  <a:schemeClr val="bg1"/>
                </a:solidFill>
              </a:rPr>
              <a:t>www.1ppt.com/xiazai/                     PPT</a:t>
            </a:r>
            <a:r>
              <a:rPr lang="zh-CN" altLang="en-US" sz="135" dirty="0">
                <a:solidFill>
                  <a:schemeClr val="bg1"/>
                </a:solidFill>
              </a:rPr>
              <a:t>教程： </a:t>
            </a:r>
            <a:r>
              <a:rPr lang="en-US" altLang="zh-CN" sz="135" dirty="0">
                <a:solidFill>
                  <a:schemeClr val="bg1"/>
                </a:solidFill>
              </a:rPr>
              <a:t>www.1ppt.com/powerpoint/      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zh-CN" altLang="en-US" sz="135" dirty="0">
                <a:solidFill>
                  <a:schemeClr val="bg1"/>
                </a:solidFill>
              </a:rPr>
              <a:t>资料下载：</a:t>
            </a:r>
            <a:r>
              <a:rPr lang="en-US" altLang="zh-CN" sz="135" dirty="0">
                <a:solidFill>
                  <a:schemeClr val="bg1"/>
                </a:solidFill>
              </a:rPr>
              <a:t>www.1ppt.com/ziliao/                   </a:t>
            </a:r>
            <a:r>
              <a:rPr lang="zh-CN" altLang="en-US" sz="135" dirty="0">
                <a:solidFill>
                  <a:schemeClr val="bg1"/>
                </a:solidFill>
              </a:rPr>
              <a:t>个人简历：</a:t>
            </a:r>
            <a:r>
              <a:rPr lang="en-US" altLang="zh-CN" sz="135" dirty="0">
                <a:solidFill>
                  <a:schemeClr val="bg1"/>
                </a:solidFill>
              </a:rPr>
              <a:t>www.1ppt.com/jianli/             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zh-CN" altLang="en-US" sz="135" dirty="0">
                <a:solidFill>
                  <a:schemeClr val="bg1"/>
                </a:solidFill>
              </a:rPr>
              <a:t>试卷下载：</a:t>
            </a:r>
            <a:r>
              <a:rPr lang="en-US" altLang="zh-CN" sz="135" dirty="0">
                <a:solidFill>
                  <a:schemeClr val="bg1"/>
                </a:solidFill>
              </a:rPr>
              <a:t>www.1ppt.com/shiti/                     </a:t>
            </a:r>
            <a:r>
              <a:rPr lang="zh-CN" altLang="en-US" sz="135" dirty="0">
                <a:solidFill>
                  <a:schemeClr val="bg1"/>
                </a:solidFill>
              </a:rPr>
              <a:t>教案下载：</a:t>
            </a:r>
            <a:r>
              <a:rPr lang="en-US" altLang="zh-CN" sz="135" dirty="0">
                <a:solidFill>
                  <a:schemeClr val="bg1"/>
                </a:solidFill>
              </a:rPr>
              <a:t>www.1ppt.com/jiaoan/               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zh-CN" altLang="en-US" sz="135" dirty="0">
                <a:solidFill>
                  <a:schemeClr val="bg1"/>
                </a:solidFill>
              </a:rPr>
              <a:t>手抄报：</a:t>
            </a:r>
            <a:r>
              <a:rPr lang="en-US" altLang="zh-CN" sz="135" dirty="0">
                <a:solidFill>
                  <a:schemeClr val="bg1"/>
                </a:solidFill>
              </a:rPr>
              <a:t>www.1ppt.com/shouchaobao/          PPT</a:t>
            </a:r>
            <a:r>
              <a:rPr lang="zh-CN" altLang="en-US" sz="135" dirty="0">
                <a:solidFill>
                  <a:schemeClr val="bg1"/>
                </a:solidFill>
              </a:rPr>
              <a:t>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 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zh-CN" altLang="en-US" sz="135" dirty="0">
                <a:solidFill>
                  <a:schemeClr val="bg1"/>
                </a:solidFill>
              </a:rPr>
              <a:t>语文课件：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www.1ppt.com/kejian/yuwen/    </a:t>
            </a:r>
            <a:r>
              <a:rPr lang="zh-CN" altLang="en-US" sz="135" dirty="0">
                <a:solidFill>
                  <a:schemeClr val="bg1"/>
                </a:solidFill>
              </a:rPr>
              <a:t>数学课件：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www.1ppt.com/kejian/shuxue/ 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zh-CN" altLang="en-US" sz="135" dirty="0">
                <a:solidFill>
                  <a:schemeClr val="bg1"/>
                </a:solidFill>
              </a:rPr>
              <a:t>英语课件：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www.1ppt.com/kejian/yingyu/    </a:t>
            </a:r>
            <a:r>
              <a:rPr lang="zh-CN" altLang="en-US" sz="135" dirty="0">
                <a:solidFill>
                  <a:schemeClr val="bg1"/>
                </a:solidFill>
              </a:rPr>
              <a:t>美术课件：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www.1ppt.com/kejian/meishu/ 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zh-CN" altLang="en-US" sz="135" dirty="0">
                <a:solidFill>
                  <a:schemeClr val="bg1"/>
                </a:solidFill>
              </a:rPr>
              <a:t>科学课件：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www.1ppt.com/kejian/kexue/     </a:t>
            </a:r>
            <a:r>
              <a:rPr lang="zh-CN" altLang="en-US" sz="135" dirty="0">
                <a:solidFill>
                  <a:schemeClr val="bg1"/>
                </a:solidFill>
              </a:rPr>
              <a:t>物理课件：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www.1ppt.com/kejian/wuli/ 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zh-CN" altLang="en-US" sz="135" dirty="0">
                <a:solidFill>
                  <a:schemeClr val="bg1"/>
                </a:solidFill>
              </a:rPr>
              <a:t>化学课件：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www.1ppt.com/kejian/huaxue/  </a:t>
            </a:r>
            <a:r>
              <a:rPr lang="zh-CN" altLang="en-US" sz="135" dirty="0">
                <a:solidFill>
                  <a:schemeClr val="bg1"/>
                </a:solidFill>
              </a:rPr>
              <a:t>生物课件：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www.1ppt.com/kejian/shengwu/ </a:t>
            </a:r>
            <a:endParaRPr lang="en-US" altLang="zh-CN" sz="135" dirty="0">
              <a:solidFill>
                <a:schemeClr val="bg1"/>
              </a:solidFill>
            </a:endParaRPr>
          </a:p>
          <a:p>
            <a:r>
              <a:rPr lang="zh-CN" altLang="en-US" sz="135" dirty="0">
                <a:solidFill>
                  <a:schemeClr val="bg1"/>
                </a:solidFill>
              </a:rPr>
              <a:t>地理课件：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www.1ppt.com/kejian/dili/          </a:t>
            </a:r>
            <a:r>
              <a:rPr lang="zh-CN" altLang="en-US" sz="135" dirty="0">
                <a:solidFill>
                  <a:schemeClr val="bg1"/>
                </a:solidFill>
              </a:rPr>
              <a:t>历史课件：</a:t>
            </a:r>
            <a:r>
              <a:rPr lang="en-US" altLang="zh-CN" sz="135" dirty="0">
                <a:solidFill>
                  <a:schemeClr val="bg1"/>
                </a:solidFill>
              </a:rPr>
              <a:t>www.1ppt.com/kejian/lishi/ </a:t>
            </a:r>
            <a:endParaRPr lang="en-US" altLang="zh-CN" sz="135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solidFill>
            <a:schemeClr val="bg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58888" y="5933485"/>
            <a:ext cx="998747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 rot="16200000">
            <a:off x="11072279" y="5668291"/>
            <a:ext cx="1364983" cy="4197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WWW.WEBSITE.COM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" name="Right Triangle 4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 rot="10800000" flipV="1">
            <a:off x="11607871" y="131403"/>
            <a:ext cx="539751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bg1"/>
                </a:solidFill>
                <a:latin typeface="Abadi" panose="020B0604020104020204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6000" b="0" i="0" dirty="0">
              <a:solidFill>
                <a:schemeClr val="bg1"/>
              </a:solidFill>
              <a:latin typeface="Abadi" panose="020B0604020104020204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Title Slide">
    <p:bg>
      <p:bgPr>
        <a:solidFill>
          <a:srgbClr val="1415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solidFill>
            <a:srgbClr val="22232B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 rot="16200000">
            <a:off x="-58888" y="5933485"/>
            <a:ext cx="998747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 rot="16200000">
            <a:off x="11072279" y="5668291"/>
            <a:ext cx="1364983" cy="4197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WWW.WEBSITE.COM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Right Triangle 11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 rot="10800000" flipV="1">
            <a:off x="11607871" y="131403"/>
            <a:ext cx="539751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bg1"/>
                </a:solidFill>
                <a:latin typeface="Abadi" panose="020B0604020104020204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6000" b="0" i="0" dirty="0">
              <a:solidFill>
                <a:schemeClr val="bg1"/>
              </a:solidFill>
              <a:latin typeface="Abadi" panose="020B0604020104020204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_Title Slide">
    <p:bg>
      <p:bgPr>
        <a:solidFill>
          <a:srgbClr val="222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solidFill>
            <a:schemeClr val="bg1">
              <a:lumMod val="6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 rot="16200000">
            <a:off x="-58888" y="5933485"/>
            <a:ext cx="998747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 rot="16200000">
            <a:off x="11072279" y="5668291"/>
            <a:ext cx="1364983" cy="4197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WWW.WEBSITE.COM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Right Triangle 5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10800000" flipV="1">
            <a:off x="11607871" y="131403"/>
            <a:ext cx="539751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bg1"/>
                </a:solidFill>
                <a:latin typeface="Abadi" panose="020B0604020104020204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6000" b="0" i="0" dirty="0">
              <a:solidFill>
                <a:schemeClr val="bg1"/>
              </a:solidFill>
              <a:latin typeface="Abadi" panose="020B0604020104020204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_Title Slide">
    <p:bg>
      <p:bgPr>
        <a:gradFill flip="none" rotWithShape="1">
          <a:gsLst>
            <a:gs pos="0">
              <a:schemeClr val="accent1"/>
            </a:gs>
            <a:gs pos="90000">
              <a:schemeClr val="accent1">
                <a:lumMod val="75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solidFill>
            <a:schemeClr val="accent1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58888" y="5933485"/>
            <a:ext cx="998747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bg1">
                    <a:alpha val="51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bg1">
                  <a:alpha val="51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 rot="16200000">
            <a:off x="11072279" y="5668291"/>
            <a:ext cx="1364983" cy="4197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bg1">
                    <a:alpha val="51000"/>
                  </a:schemeClr>
                </a:solidFill>
                <a:latin typeface="Abadi" panose="020B0604020104020204" pitchFamily="34" charset="0"/>
              </a:rPr>
              <a:t>WWW.WEBSITE.COM</a:t>
            </a:r>
            <a:endParaRPr lang="en-US" sz="1065" dirty="0">
              <a:solidFill>
                <a:schemeClr val="bg1">
                  <a:alpha val="51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" name="Right Triangle 4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 rot="10800000" flipV="1">
            <a:off x="11607871" y="131403"/>
            <a:ext cx="539751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accent1"/>
                </a:solidFill>
                <a:latin typeface="Abadi" panose="020B0604020104020204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6000" b="0" i="0" dirty="0">
              <a:solidFill>
                <a:schemeClr val="accent1"/>
              </a:solidFill>
              <a:latin typeface="Abadi" panose="020B0604020104020204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indent="0"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US" dirty="0"/>
              <a:t>Image Placeholder</a:t>
            </a:r>
            <a:endParaRPr lang="en-US" dirty="0"/>
          </a:p>
        </p:txBody>
      </p:sp>
      <p:sp>
        <p:nvSpPr>
          <p:cNvPr id="3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108960" y="2403907"/>
            <a:ext cx="5974080" cy="3728187"/>
          </a:xfrm>
          <a:custGeom>
            <a:avLst/>
            <a:gdLst>
              <a:gd name="connsiteX0" fmla="*/ 0 w 6852236"/>
              <a:gd name="connsiteY0" fmla="*/ 0 h 4276208"/>
              <a:gd name="connsiteX1" fmla="*/ 6852236 w 6852236"/>
              <a:gd name="connsiteY1" fmla="*/ 0 h 4276208"/>
              <a:gd name="connsiteX2" fmla="*/ 6852236 w 6852236"/>
              <a:gd name="connsiteY2" fmla="*/ 4276208 h 4276208"/>
              <a:gd name="connsiteX3" fmla="*/ 0 w 6852236"/>
              <a:gd name="connsiteY3" fmla="*/ 4276208 h 4276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2236" h="4276208">
                <a:moveTo>
                  <a:pt x="0" y="0"/>
                </a:moveTo>
                <a:lnTo>
                  <a:pt x="6852236" y="0"/>
                </a:lnTo>
                <a:lnTo>
                  <a:pt x="6852236" y="4276208"/>
                </a:lnTo>
                <a:lnTo>
                  <a:pt x="0" y="4276208"/>
                </a:lnTo>
                <a:close/>
              </a:path>
            </a:pathLst>
          </a:custGeom>
          <a:noFill/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600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lIns="68580" tIns="34290" rIns="68580" bIns="3429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8_Title Slide">
    <p:bg>
      <p:bgPr>
        <a:gradFill>
          <a:gsLst>
            <a:gs pos="0">
              <a:schemeClr val="accent1"/>
            </a:gs>
            <a:gs pos="90000">
              <a:schemeClr val="accent1">
                <a:lumMod val="75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solidFill>
            <a:schemeClr val="accent1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58888" y="5933485"/>
            <a:ext cx="998747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bg1">
                    <a:alpha val="51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bg1">
                  <a:alpha val="51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 rot="16200000">
            <a:off x="11072279" y="5668291"/>
            <a:ext cx="1364983" cy="4197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bg1">
                    <a:alpha val="51000"/>
                  </a:schemeClr>
                </a:solidFill>
                <a:latin typeface="Abadi" panose="020B0604020104020204" pitchFamily="34" charset="0"/>
              </a:rPr>
              <a:t>WWW.WEBSITE.COM</a:t>
            </a:r>
            <a:endParaRPr lang="en-US" sz="1065" dirty="0">
              <a:solidFill>
                <a:schemeClr val="bg1">
                  <a:alpha val="51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" name="Right Triangle 4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 rot="10800000" flipV="1">
            <a:off x="11607871" y="131403"/>
            <a:ext cx="539751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accent1"/>
                </a:solidFill>
                <a:latin typeface="Abadi" panose="020B0604020104020204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6000" b="0" i="0" dirty="0">
              <a:solidFill>
                <a:schemeClr val="accent1"/>
              </a:solidFill>
              <a:latin typeface="Abadi" panose="020B0604020104020204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7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293884" y="0"/>
            <a:ext cx="11898116" cy="6858000"/>
          </a:xfrm>
          <a:custGeom>
            <a:avLst/>
            <a:gdLst>
              <a:gd name="connsiteX0" fmla="*/ 0 w 11898116"/>
              <a:gd name="connsiteY0" fmla="*/ 0 h 6858000"/>
              <a:gd name="connsiteX1" fmla="*/ 6244998 w 11898116"/>
              <a:gd name="connsiteY1" fmla="*/ 0 h 6858000"/>
              <a:gd name="connsiteX2" fmla="*/ 11898116 w 11898116"/>
              <a:gd name="connsiteY2" fmla="*/ 5657021 h 6858000"/>
              <a:gd name="connsiteX3" fmla="*/ 11898116 w 11898116"/>
              <a:gd name="connsiteY3" fmla="*/ 6858000 h 6858000"/>
              <a:gd name="connsiteX4" fmla="*/ 6853268 w 1189811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98116" h="6858000">
                <a:moveTo>
                  <a:pt x="0" y="0"/>
                </a:moveTo>
                <a:lnTo>
                  <a:pt x="6244998" y="0"/>
                </a:lnTo>
                <a:lnTo>
                  <a:pt x="11898116" y="5657021"/>
                </a:lnTo>
                <a:lnTo>
                  <a:pt x="11898116" y="6858000"/>
                </a:lnTo>
                <a:lnTo>
                  <a:pt x="6853268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771649" y="0"/>
            <a:ext cx="10420351" cy="6858000"/>
          </a:xfrm>
          <a:custGeom>
            <a:avLst/>
            <a:gdLst>
              <a:gd name="connsiteX0" fmla="*/ 0 w 10420350"/>
              <a:gd name="connsiteY0" fmla="*/ 0 h 6858000"/>
              <a:gd name="connsiteX1" fmla="*/ 10420350 w 10420350"/>
              <a:gd name="connsiteY1" fmla="*/ 0 h 6858000"/>
              <a:gd name="connsiteX2" fmla="*/ 10420350 w 10420350"/>
              <a:gd name="connsiteY2" fmla="*/ 6858000 h 6858000"/>
              <a:gd name="connsiteX3" fmla="*/ 6858000 w 10420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350" h="6858000">
                <a:moveTo>
                  <a:pt x="0" y="0"/>
                </a:moveTo>
                <a:lnTo>
                  <a:pt x="10420350" y="0"/>
                </a:lnTo>
                <a:lnTo>
                  <a:pt x="10420350" y="6858000"/>
                </a:lnTo>
                <a:lnTo>
                  <a:pt x="685800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3" y="0"/>
            <a:ext cx="7686287" cy="6858000"/>
          </a:xfrm>
          <a:custGeom>
            <a:avLst/>
            <a:gdLst>
              <a:gd name="connsiteX0" fmla="*/ 0 w 7686287"/>
              <a:gd name="connsiteY0" fmla="*/ 0 h 6858000"/>
              <a:gd name="connsiteX1" fmla="*/ 833019 w 7686287"/>
              <a:gd name="connsiteY1" fmla="*/ 0 h 6858000"/>
              <a:gd name="connsiteX2" fmla="*/ 7686287 w 7686287"/>
              <a:gd name="connsiteY2" fmla="*/ 6858000 h 6858000"/>
              <a:gd name="connsiteX3" fmla="*/ 0 w 76862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287" h="6858000">
                <a:moveTo>
                  <a:pt x="0" y="0"/>
                </a:moveTo>
                <a:lnTo>
                  <a:pt x="833019" y="0"/>
                </a:lnTo>
                <a:lnTo>
                  <a:pt x="76862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293885" y="0"/>
            <a:ext cx="11128185" cy="6858000"/>
          </a:xfrm>
          <a:custGeom>
            <a:avLst/>
            <a:gdLst>
              <a:gd name="connsiteX0" fmla="*/ 6853268 w 11128185"/>
              <a:gd name="connsiteY0" fmla="*/ 0 h 6858000"/>
              <a:gd name="connsiteX1" fmla="*/ 11128185 w 11128185"/>
              <a:gd name="connsiteY1" fmla="*/ 0 h 6858000"/>
              <a:gd name="connsiteX2" fmla="*/ 4274917 w 11128185"/>
              <a:gd name="connsiteY2" fmla="*/ 6858000 h 6858000"/>
              <a:gd name="connsiteX3" fmla="*/ 0 w 1112818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8185" h="6858000">
                <a:moveTo>
                  <a:pt x="6853268" y="0"/>
                </a:moveTo>
                <a:lnTo>
                  <a:pt x="11128185" y="0"/>
                </a:lnTo>
                <a:lnTo>
                  <a:pt x="42749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4553776" y="0"/>
            <a:ext cx="7638225" cy="6858000"/>
          </a:xfrm>
          <a:custGeom>
            <a:avLst/>
            <a:gdLst>
              <a:gd name="connsiteX0" fmla="*/ 6853268 w 7638225"/>
              <a:gd name="connsiteY0" fmla="*/ 0 h 6858000"/>
              <a:gd name="connsiteX1" fmla="*/ 7638225 w 7638225"/>
              <a:gd name="connsiteY1" fmla="*/ 0 h 6858000"/>
              <a:gd name="connsiteX2" fmla="*/ 7638225 w 7638225"/>
              <a:gd name="connsiteY2" fmla="*/ 3492370 h 6858000"/>
              <a:gd name="connsiteX3" fmla="*/ 4274917 w 7638225"/>
              <a:gd name="connsiteY3" fmla="*/ 6858000 h 6858000"/>
              <a:gd name="connsiteX4" fmla="*/ 0 w 763822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38225" h="6858000">
                <a:moveTo>
                  <a:pt x="6853268" y="0"/>
                </a:moveTo>
                <a:lnTo>
                  <a:pt x="7638225" y="0"/>
                </a:lnTo>
                <a:lnTo>
                  <a:pt x="7638225" y="3492370"/>
                </a:lnTo>
                <a:lnTo>
                  <a:pt x="427491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8" grpId="0" bldLvl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7"/>
          <p:cNvSpPr>
            <a:spLocks noGrp="1"/>
          </p:cNvSpPr>
          <p:nvPr>
            <p:ph type="pic" sz="quarter" idx="13" hasCustomPrompt="1"/>
          </p:nvPr>
        </p:nvSpPr>
        <p:spPr>
          <a:xfrm>
            <a:off x="10215716" y="1519084"/>
            <a:ext cx="1976284" cy="1666568"/>
          </a:xfrm>
          <a:custGeom>
            <a:avLst/>
            <a:gdLst>
              <a:gd name="connsiteX0" fmla="*/ 0 w 1976284"/>
              <a:gd name="connsiteY0" fmla="*/ 0 h 1666568"/>
              <a:gd name="connsiteX1" fmla="*/ 1976284 w 1976284"/>
              <a:gd name="connsiteY1" fmla="*/ 0 h 1666568"/>
              <a:gd name="connsiteX2" fmla="*/ 1976284 w 1976284"/>
              <a:gd name="connsiteY2" fmla="*/ 1666568 h 1666568"/>
              <a:gd name="connsiteX3" fmla="*/ 0 w 1976284"/>
              <a:gd name="connsiteY3" fmla="*/ 1666568 h 166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6284" h="1666568">
                <a:moveTo>
                  <a:pt x="0" y="0"/>
                </a:moveTo>
                <a:lnTo>
                  <a:pt x="1976284" y="0"/>
                </a:lnTo>
                <a:lnTo>
                  <a:pt x="1976284" y="1666568"/>
                </a:lnTo>
                <a:lnTo>
                  <a:pt x="0" y="166656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06400" dist="419100" dir="2700000" sx="94000" sy="94000" algn="tl" rotWithShape="0">
              <a:prstClr val="black">
                <a:alpha val="15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" name="Picture Placeholder 19"/>
          <p:cNvSpPr>
            <a:spLocks noGrp="1"/>
          </p:cNvSpPr>
          <p:nvPr>
            <p:ph type="pic" sz="quarter" idx="15" hasCustomPrompt="1"/>
          </p:nvPr>
        </p:nvSpPr>
        <p:spPr>
          <a:xfrm>
            <a:off x="4862051" y="3344199"/>
            <a:ext cx="2272712" cy="1666568"/>
          </a:xfrm>
          <a:custGeom>
            <a:avLst/>
            <a:gdLst>
              <a:gd name="connsiteX0" fmla="*/ 0 w 2272712"/>
              <a:gd name="connsiteY0" fmla="*/ 0 h 1666568"/>
              <a:gd name="connsiteX1" fmla="*/ 2272712 w 2272712"/>
              <a:gd name="connsiteY1" fmla="*/ 0 h 1666568"/>
              <a:gd name="connsiteX2" fmla="*/ 2272712 w 2272712"/>
              <a:gd name="connsiteY2" fmla="*/ 1666568 h 1666568"/>
              <a:gd name="connsiteX3" fmla="*/ 0 w 2272712"/>
              <a:gd name="connsiteY3" fmla="*/ 1666568 h 166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12" h="1666568">
                <a:moveTo>
                  <a:pt x="0" y="0"/>
                </a:moveTo>
                <a:lnTo>
                  <a:pt x="2272712" y="0"/>
                </a:lnTo>
                <a:lnTo>
                  <a:pt x="2272712" y="1666568"/>
                </a:lnTo>
                <a:lnTo>
                  <a:pt x="0" y="166656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/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2" hasCustomPrompt="1"/>
          </p:nvPr>
        </p:nvSpPr>
        <p:spPr>
          <a:xfrm>
            <a:off x="5835445" y="1681317"/>
            <a:ext cx="4778479" cy="2610464"/>
          </a:xfrm>
          <a:custGeom>
            <a:avLst/>
            <a:gdLst>
              <a:gd name="connsiteX0" fmla="*/ 0 w 4778478"/>
              <a:gd name="connsiteY0" fmla="*/ 0 h 2610464"/>
              <a:gd name="connsiteX1" fmla="*/ 4778478 w 4778478"/>
              <a:gd name="connsiteY1" fmla="*/ 0 h 2610464"/>
              <a:gd name="connsiteX2" fmla="*/ 4778478 w 4778478"/>
              <a:gd name="connsiteY2" fmla="*/ 2610464 h 2610464"/>
              <a:gd name="connsiteX3" fmla="*/ 0 w 4778478"/>
              <a:gd name="connsiteY3" fmla="*/ 2610464 h 2610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8478" h="2610464">
                <a:moveTo>
                  <a:pt x="0" y="0"/>
                </a:moveTo>
                <a:lnTo>
                  <a:pt x="4778478" y="0"/>
                </a:lnTo>
                <a:lnTo>
                  <a:pt x="4778478" y="2610464"/>
                </a:lnTo>
                <a:lnTo>
                  <a:pt x="0" y="2610464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14400" dist="990600" dir="2700000" sx="87000" sy="87000" algn="tl" rotWithShape="0">
              <a:prstClr val="black">
                <a:alpha val="15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773561" y="1236699"/>
            <a:ext cx="2272712" cy="1666568"/>
          </a:xfrm>
          <a:custGeom>
            <a:avLst/>
            <a:gdLst>
              <a:gd name="connsiteX0" fmla="*/ 0 w 2272712"/>
              <a:gd name="connsiteY0" fmla="*/ 0 h 1666568"/>
              <a:gd name="connsiteX1" fmla="*/ 2272712 w 2272712"/>
              <a:gd name="connsiteY1" fmla="*/ 0 h 1666568"/>
              <a:gd name="connsiteX2" fmla="*/ 2272712 w 2272712"/>
              <a:gd name="connsiteY2" fmla="*/ 1666568 h 1666568"/>
              <a:gd name="connsiteX3" fmla="*/ 0 w 2272712"/>
              <a:gd name="connsiteY3" fmla="*/ 1666568 h 166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12" h="1666568">
                <a:moveTo>
                  <a:pt x="0" y="0"/>
                </a:moveTo>
                <a:lnTo>
                  <a:pt x="2272712" y="0"/>
                </a:lnTo>
                <a:lnTo>
                  <a:pt x="2272712" y="1666568"/>
                </a:lnTo>
                <a:lnTo>
                  <a:pt x="0" y="166656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55700" dist="736600" dir="2700000" sx="88000" sy="88000" algn="tl" rotWithShape="0">
              <a:prstClr val="black">
                <a:alpha val="32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2107024" y="4468460"/>
            <a:ext cx="2272712" cy="1666568"/>
          </a:xfrm>
          <a:custGeom>
            <a:avLst/>
            <a:gdLst>
              <a:gd name="connsiteX0" fmla="*/ 0 w 2272712"/>
              <a:gd name="connsiteY0" fmla="*/ 0 h 1666568"/>
              <a:gd name="connsiteX1" fmla="*/ 2272712 w 2272712"/>
              <a:gd name="connsiteY1" fmla="*/ 0 h 1666568"/>
              <a:gd name="connsiteX2" fmla="*/ 2272712 w 2272712"/>
              <a:gd name="connsiteY2" fmla="*/ 1666568 h 1666568"/>
              <a:gd name="connsiteX3" fmla="*/ 0 w 2272712"/>
              <a:gd name="connsiteY3" fmla="*/ 1666568 h 166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12" h="1666568">
                <a:moveTo>
                  <a:pt x="0" y="0"/>
                </a:moveTo>
                <a:lnTo>
                  <a:pt x="2272712" y="0"/>
                </a:lnTo>
                <a:lnTo>
                  <a:pt x="2272712" y="1666568"/>
                </a:lnTo>
                <a:lnTo>
                  <a:pt x="0" y="166656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55700" dist="736600" dir="2700000" sx="88000" sy="88000" algn="tl" rotWithShape="0">
              <a:prstClr val="black">
                <a:alpha val="32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9552039" y="4063181"/>
            <a:ext cx="2272712" cy="1666568"/>
          </a:xfrm>
          <a:custGeom>
            <a:avLst/>
            <a:gdLst>
              <a:gd name="connsiteX0" fmla="*/ 0 w 2272712"/>
              <a:gd name="connsiteY0" fmla="*/ 0 h 1666568"/>
              <a:gd name="connsiteX1" fmla="*/ 2272712 w 2272712"/>
              <a:gd name="connsiteY1" fmla="*/ 0 h 1666568"/>
              <a:gd name="connsiteX2" fmla="*/ 2272712 w 2272712"/>
              <a:gd name="connsiteY2" fmla="*/ 1666568 h 1666568"/>
              <a:gd name="connsiteX3" fmla="*/ 0 w 2272712"/>
              <a:gd name="connsiteY3" fmla="*/ 1666568 h 166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12" h="1666568">
                <a:moveTo>
                  <a:pt x="0" y="0"/>
                </a:moveTo>
                <a:lnTo>
                  <a:pt x="2272712" y="0"/>
                </a:lnTo>
                <a:lnTo>
                  <a:pt x="2272712" y="1666568"/>
                </a:lnTo>
                <a:lnTo>
                  <a:pt x="0" y="1666568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55700" dist="736600" dir="2700000" sx="88000" sy="88000" algn="tl" rotWithShape="0">
              <a:prstClr val="black">
                <a:alpha val="32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7_Title Slide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4151B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 rot="16200000">
            <a:off x="-83809" y="5907625"/>
            <a:ext cx="1045336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bg1">
                    <a:alpha val="70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bg1">
                  <a:alpha val="7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11038813" y="5636453"/>
            <a:ext cx="1428657" cy="4197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bg1">
                    <a:alpha val="70000"/>
                  </a:schemeClr>
                </a:solidFill>
                <a:latin typeface="Abadi" panose="020B0604020104020204" pitchFamily="34" charset="0"/>
              </a:rPr>
              <a:t>WWW.WEBSITE.COM</a:t>
            </a:r>
            <a:endParaRPr lang="en-US" sz="1065" dirty="0">
              <a:solidFill>
                <a:schemeClr val="bg1">
                  <a:alpha val="70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Right Triangle 3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 rot="10800000" flipV="1">
            <a:off x="11607871" y="131403"/>
            <a:ext cx="539751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bg1"/>
                </a:solidFill>
                <a:latin typeface="Abadi" panose="020B0604020104020204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6000" b="0" i="0" dirty="0">
              <a:solidFill>
                <a:schemeClr val="bg1"/>
              </a:solidFill>
              <a:latin typeface="Abadi" panose="020B0604020104020204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4800600"/>
          </a:xfrm>
          <a:prstGeom prst="rect">
            <a:avLst/>
          </a:prstGeom>
          <a:solidFill>
            <a:srgbClr val="22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3" name="Picture Placeholder 17"/>
          <p:cNvSpPr>
            <a:spLocks noGrp="1"/>
          </p:cNvSpPr>
          <p:nvPr>
            <p:ph type="pic" sz="quarter" idx="10" hasCustomPrompt="1"/>
          </p:nvPr>
        </p:nvSpPr>
        <p:spPr>
          <a:xfrm>
            <a:off x="8423316" y="5089068"/>
            <a:ext cx="2229444" cy="1433651"/>
          </a:xfrm>
          <a:custGeom>
            <a:avLst/>
            <a:gdLst>
              <a:gd name="connsiteX0" fmla="*/ 0 w 2229444"/>
              <a:gd name="connsiteY0" fmla="*/ 0 h 1433650"/>
              <a:gd name="connsiteX1" fmla="*/ 2229444 w 2229444"/>
              <a:gd name="connsiteY1" fmla="*/ 0 h 1433650"/>
              <a:gd name="connsiteX2" fmla="*/ 2229444 w 2229444"/>
              <a:gd name="connsiteY2" fmla="*/ 1433650 h 1433650"/>
              <a:gd name="connsiteX3" fmla="*/ 0 w 2229444"/>
              <a:gd name="connsiteY3" fmla="*/ 1433650 h 14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444" h="1433650">
                <a:moveTo>
                  <a:pt x="0" y="0"/>
                </a:moveTo>
                <a:lnTo>
                  <a:pt x="2229444" y="0"/>
                </a:lnTo>
                <a:lnTo>
                  <a:pt x="2229444" y="1433650"/>
                </a:lnTo>
                <a:lnTo>
                  <a:pt x="0" y="143365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  <a:effectLst>
            <a:outerShdw blurRad="304800" dist="1270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  <p:sp>
        <p:nvSpPr>
          <p:cNvPr id="4" name="Picture Placeholder 16"/>
          <p:cNvSpPr>
            <a:spLocks noGrp="1"/>
          </p:cNvSpPr>
          <p:nvPr>
            <p:ph type="pic" sz="quarter" idx="11" hasCustomPrompt="1"/>
          </p:nvPr>
        </p:nvSpPr>
        <p:spPr>
          <a:xfrm>
            <a:off x="6128624" y="5089068"/>
            <a:ext cx="2229444" cy="1433651"/>
          </a:xfrm>
          <a:custGeom>
            <a:avLst/>
            <a:gdLst>
              <a:gd name="connsiteX0" fmla="*/ 0 w 2229444"/>
              <a:gd name="connsiteY0" fmla="*/ 0 h 1433650"/>
              <a:gd name="connsiteX1" fmla="*/ 2229444 w 2229444"/>
              <a:gd name="connsiteY1" fmla="*/ 0 h 1433650"/>
              <a:gd name="connsiteX2" fmla="*/ 2229444 w 2229444"/>
              <a:gd name="connsiteY2" fmla="*/ 1433650 h 1433650"/>
              <a:gd name="connsiteX3" fmla="*/ 0 w 2229444"/>
              <a:gd name="connsiteY3" fmla="*/ 1433650 h 14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444" h="1433650">
                <a:moveTo>
                  <a:pt x="0" y="0"/>
                </a:moveTo>
                <a:lnTo>
                  <a:pt x="2229444" y="0"/>
                </a:lnTo>
                <a:lnTo>
                  <a:pt x="2229444" y="1433650"/>
                </a:lnTo>
                <a:lnTo>
                  <a:pt x="0" y="143365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  <a:effectLst>
            <a:outerShdw blurRad="304800" dist="1270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3833932" y="5089068"/>
            <a:ext cx="2229444" cy="1433651"/>
          </a:xfrm>
          <a:custGeom>
            <a:avLst/>
            <a:gdLst>
              <a:gd name="connsiteX0" fmla="*/ 0 w 2229444"/>
              <a:gd name="connsiteY0" fmla="*/ 0 h 1433650"/>
              <a:gd name="connsiteX1" fmla="*/ 2229444 w 2229444"/>
              <a:gd name="connsiteY1" fmla="*/ 0 h 1433650"/>
              <a:gd name="connsiteX2" fmla="*/ 2229444 w 2229444"/>
              <a:gd name="connsiteY2" fmla="*/ 1433650 h 1433650"/>
              <a:gd name="connsiteX3" fmla="*/ 0 w 2229444"/>
              <a:gd name="connsiteY3" fmla="*/ 1433650 h 14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444" h="1433650">
                <a:moveTo>
                  <a:pt x="0" y="0"/>
                </a:moveTo>
                <a:lnTo>
                  <a:pt x="2229444" y="0"/>
                </a:lnTo>
                <a:lnTo>
                  <a:pt x="2229444" y="1433650"/>
                </a:lnTo>
                <a:lnTo>
                  <a:pt x="0" y="143365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  <a:effectLst>
            <a:outerShdw blurRad="304800" dist="1270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1539240" y="5089068"/>
            <a:ext cx="2229444" cy="1433651"/>
          </a:xfrm>
          <a:custGeom>
            <a:avLst/>
            <a:gdLst>
              <a:gd name="connsiteX0" fmla="*/ 0 w 2229444"/>
              <a:gd name="connsiteY0" fmla="*/ 0 h 1433650"/>
              <a:gd name="connsiteX1" fmla="*/ 2229444 w 2229444"/>
              <a:gd name="connsiteY1" fmla="*/ 0 h 1433650"/>
              <a:gd name="connsiteX2" fmla="*/ 2229444 w 2229444"/>
              <a:gd name="connsiteY2" fmla="*/ 1433650 h 1433650"/>
              <a:gd name="connsiteX3" fmla="*/ 0 w 2229444"/>
              <a:gd name="connsiteY3" fmla="*/ 1433650 h 143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9444" h="1433650">
                <a:moveTo>
                  <a:pt x="0" y="0"/>
                </a:moveTo>
                <a:lnTo>
                  <a:pt x="2229444" y="0"/>
                </a:lnTo>
                <a:lnTo>
                  <a:pt x="2229444" y="1433650"/>
                </a:lnTo>
                <a:lnTo>
                  <a:pt x="0" y="143365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  <a:effectLst>
            <a:outerShdw blurRad="304800" dist="127000" dir="5400000" sx="95000" sy="9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  <p:bldP spid="6" grpId="0" bldLvl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5_Title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solidFill>
            <a:schemeClr val="bg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16200000">
            <a:off x="-58888" y="5933485"/>
            <a:ext cx="998747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 rot="16200000">
            <a:off x="11072279" y="5668291"/>
            <a:ext cx="1364983" cy="4197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WWW.WEBSITE.COM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 rot="10800000" flipV="1">
            <a:off x="11607871" y="131403"/>
            <a:ext cx="539751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bg1"/>
                </a:solidFill>
                <a:latin typeface="Abadi" panose="020B0604020104020204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6000" b="0" i="0" dirty="0">
              <a:solidFill>
                <a:schemeClr val="bg1"/>
              </a:solidFill>
              <a:latin typeface="Abadi" panose="020B0604020104020204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051560" y="750337"/>
            <a:ext cx="2391095" cy="2568924"/>
          </a:xfrm>
          <a:custGeom>
            <a:avLst/>
            <a:gdLst>
              <a:gd name="connsiteX0" fmla="*/ 0 w 2391095"/>
              <a:gd name="connsiteY0" fmla="*/ 0 h 2568924"/>
              <a:gd name="connsiteX1" fmla="*/ 2391095 w 2391095"/>
              <a:gd name="connsiteY1" fmla="*/ 0 h 2568924"/>
              <a:gd name="connsiteX2" fmla="*/ 2391095 w 2391095"/>
              <a:gd name="connsiteY2" fmla="*/ 2568924 h 2568924"/>
              <a:gd name="connsiteX3" fmla="*/ 0 w 2391095"/>
              <a:gd name="connsiteY3" fmla="*/ 2568924 h 256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095" h="2568924">
                <a:moveTo>
                  <a:pt x="0" y="0"/>
                </a:moveTo>
                <a:lnTo>
                  <a:pt x="2391095" y="0"/>
                </a:lnTo>
                <a:lnTo>
                  <a:pt x="2391095" y="2568924"/>
                </a:lnTo>
                <a:lnTo>
                  <a:pt x="0" y="2568924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6188560" y="750337"/>
            <a:ext cx="2391095" cy="2568924"/>
          </a:xfrm>
          <a:custGeom>
            <a:avLst/>
            <a:gdLst>
              <a:gd name="connsiteX0" fmla="*/ 0 w 2391095"/>
              <a:gd name="connsiteY0" fmla="*/ 0 h 2568924"/>
              <a:gd name="connsiteX1" fmla="*/ 2391095 w 2391095"/>
              <a:gd name="connsiteY1" fmla="*/ 0 h 2568924"/>
              <a:gd name="connsiteX2" fmla="*/ 2391095 w 2391095"/>
              <a:gd name="connsiteY2" fmla="*/ 2568924 h 2568924"/>
              <a:gd name="connsiteX3" fmla="*/ 0 w 2391095"/>
              <a:gd name="connsiteY3" fmla="*/ 2568924 h 256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095" h="2568924">
                <a:moveTo>
                  <a:pt x="0" y="0"/>
                </a:moveTo>
                <a:lnTo>
                  <a:pt x="2391095" y="0"/>
                </a:lnTo>
                <a:lnTo>
                  <a:pt x="2391095" y="2568924"/>
                </a:lnTo>
                <a:lnTo>
                  <a:pt x="0" y="2568924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4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1051560" y="3538737"/>
            <a:ext cx="2391095" cy="2568924"/>
          </a:xfrm>
          <a:custGeom>
            <a:avLst/>
            <a:gdLst>
              <a:gd name="connsiteX0" fmla="*/ 0 w 2391095"/>
              <a:gd name="connsiteY0" fmla="*/ 0 h 2568924"/>
              <a:gd name="connsiteX1" fmla="*/ 2391095 w 2391095"/>
              <a:gd name="connsiteY1" fmla="*/ 0 h 2568924"/>
              <a:gd name="connsiteX2" fmla="*/ 2391095 w 2391095"/>
              <a:gd name="connsiteY2" fmla="*/ 2568924 h 2568924"/>
              <a:gd name="connsiteX3" fmla="*/ 0 w 2391095"/>
              <a:gd name="connsiteY3" fmla="*/ 2568924 h 256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095" h="2568924">
                <a:moveTo>
                  <a:pt x="0" y="0"/>
                </a:moveTo>
                <a:lnTo>
                  <a:pt x="2391095" y="0"/>
                </a:lnTo>
                <a:lnTo>
                  <a:pt x="2391095" y="2568924"/>
                </a:lnTo>
                <a:lnTo>
                  <a:pt x="0" y="2568924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6188560" y="3538737"/>
            <a:ext cx="2391095" cy="2568924"/>
          </a:xfrm>
          <a:custGeom>
            <a:avLst/>
            <a:gdLst>
              <a:gd name="connsiteX0" fmla="*/ 0 w 2391095"/>
              <a:gd name="connsiteY0" fmla="*/ 0 h 2568924"/>
              <a:gd name="connsiteX1" fmla="*/ 2391095 w 2391095"/>
              <a:gd name="connsiteY1" fmla="*/ 0 h 2568924"/>
              <a:gd name="connsiteX2" fmla="*/ 2391095 w 2391095"/>
              <a:gd name="connsiteY2" fmla="*/ 2568924 h 2568924"/>
              <a:gd name="connsiteX3" fmla="*/ 0 w 2391095"/>
              <a:gd name="connsiteY3" fmla="*/ 2568924 h 256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1095" h="2568924">
                <a:moveTo>
                  <a:pt x="0" y="0"/>
                </a:moveTo>
                <a:lnTo>
                  <a:pt x="2391095" y="0"/>
                </a:lnTo>
                <a:lnTo>
                  <a:pt x="2391095" y="2568924"/>
                </a:lnTo>
                <a:lnTo>
                  <a:pt x="0" y="2568924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  <p:bldP spid="5" grpId="0" bldLvl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914400" dist="177800" dir="16200000" sx="92000" sy="92000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2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5624995" y="3901439"/>
            <a:ext cx="942012" cy="942012"/>
          </a:xfrm>
          <a:custGeom>
            <a:avLst/>
            <a:gdLst>
              <a:gd name="connsiteX0" fmla="*/ 471006 w 942012"/>
              <a:gd name="connsiteY0" fmla="*/ 0 h 942012"/>
              <a:gd name="connsiteX1" fmla="*/ 942012 w 942012"/>
              <a:gd name="connsiteY1" fmla="*/ 471006 h 942012"/>
              <a:gd name="connsiteX2" fmla="*/ 471006 w 942012"/>
              <a:gd name="connsiteY2" fmla="*/ 942012 h 942012"/>
              <a:gd name="connsiteX3" fmla="*/ 0 w 942012"/>
              <a:gd name="connsiteY3" fmla="*/ 471006 h 942012"/>
              <a:gd name="connsiteX4" fmla="*/ 471006 w 942012"/>
              <a:gd name="connsiteY4" fmla="*/ 0 h 94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012" h="942012">
                <a:moveTo>
                  <a:pt x="471006" y="0"/>
                </a:moveTo>
                <a:cubicBezTo>
                  <a:pt x="731135" y="0"/>
                  <a:pt x="942012" y="210877"/>
                  <a:pt x="942012" y="471006"/>
                </a:cubicBezTo>
                <a:cubicBezTo>
                  <a:pt x="942012" y="731135"/>
                  <a:pt x="731135" y="942012"/>
                  <a:pt x="471006" y="942012"/>
                </a:cubicBezTo>
                <a:cubicBezTo>
                  <a:pt x="210877" y="942012"/>
                  <a:pt x="0" y="731135"/>
                  <a:pt x="0" y="471006"/>
                </a:cubicBezTo>
                <a:cubicBezTo>
                  <a:pt x="0" y="210877"/>
                  <a:pt x="210877" y="0"/>
                  <a:pt x="471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9160675" y="3901439"/>
            <a:ext cx="942012" cy="942012"/>
          </a:xfrm>
          <a:custGeom>
            <a:avLst/>
            <a:gdLst>
              <a:gd name="connsiteX0" fmla="*/ 471006 w 942012"/>
              <a:gd name="connsiteY0" fmla="*/ 0 h 942012"/>
              <a:gd name="connsiteX1" fmla="*/ 942012 w 942012"/>
              <a:gd name="connsiteY1" fmla="*/ 471006 h 942012"/>
              <a:gd name="connsiteX2" fmla="*/ 471006 w 942012"/>
              <a:gd name="connsiteY2" fmla="*/ 942012 h 942012"/>
              <a:gd name="connsiteX3" fmla="*/ 0 w 942012"/>
              <a:gd name="connsiteY3" fmla="*/ 471006 h 942012"/>
              <a:gd name="connsiteX4" fmla="*/ 471006 w 942012"/>
              <a:gd name="connsiteY4" fmla="*/ 0 h 94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012" h="942012">
                <a:moveTo>
                  <a:pt x="471006" y="0"/>
                </a:moveTo>
                <a:cubicBezTo>
                  <a:pt x="731135" y="0"/>
                  <a:pt x="942012" y="210877"/>
                  <a:pt x="942012" y="471006"/>
                </a:cubicBezTo>
                <a:cubicBezTo>
                  <a:pt x="942012" y="731135"/>
                  <a:pt x="731135" y="942012"/>
                  <a:pt x="471006" y="942012"/>
                </a:cubicBezTo>
                <a:cubicBezTo>
                  <a:pt x="210877" y="942012"/>
                  <a:pt x="0" y="731135"/>
                  <a:pt x="0" y="471006"/>
                </a:cubicBezTo>
                <a:cubicBezTo>
                  <a:pt x="0" y="210877"/>
                  <a:pt x="210877" y="0"/>
                  <a:pt x="471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2089315" y="3901439"/>
            <a:ext cx="942012" cy="942012"/>
          </a:xfrm>
          <a:custGeom>
            <a:avLst/>
            <a:gdLst>
              <a:gd name="connsiteX0" fmla="*/ 471006 w 942012"/>
              <a:gd name="connsiteY0" fmla="*/ 0 h 942012"/>
              <a:gd name="connsiteX1" fmla="*/ 942012 w 942012"/>
              <a:gd name="connsiteY1" fmla="*/ 471006 h 942012"/>
              <a:gd name="connsiteX2" fmla="*/ 471006 w 942012"/>
              <a:gd name="connsiteY2" fmla="*/ 942012 h 942012"/>
              <a:gd name="connsiteX3" fmla="*/ 0 w 942012"/>
              <a:gd name="connsiteY3" fmla="*/ 471006 h 942012"/>
              <a:gd name="connsiteX4" fmla="*/ 471006 w 942012"/>
              <a:gd name="connsiteY4" fmla="*/ 0 h 94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2012" h="942012">
                <a:moveTo>
                  <a:pt x="471006" y="0"/>
                </a:moveTo>
                <a:cubicBezTo>
                  <a:pt x="731135" y="0"/>
                  <a:pt x="942012" y="210877"/>
                  <a:pt x="942012" y="471006"/>
                </a:cubicBezTo>
                <a:cubicBezTo>
                  <a:pt x="942012" y="731135"/>
                  <a:pt x="731135" y="942012"/>
                  <a:pt x="471006" y="942012"/>
                </a:cubicBezTo>
                <a:cubicBezTo>
                  <a:pt x="210877" y="942012"/>
                  <a:pt x="0" y="731135"/>
                  <a:pt x="0" y="471006"/>
                </a:cubicBezTo>
                <a:cubicBezTo>
                  <a:pt x="0" y="210877"/>
                  <a:pt x="210877" y="0"/>
                  <a:pt x="471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0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  <p:bldP spid="4" grpId="0" bldLvl="0" animBg="1"/>
      <p:bldP spid="5" grpId="0" bldLvl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369428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4369428" y="0"/>
            <a:ext cx="7822572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lIns="68580" tIns="34290" rIns="68580" bIns="34290" anchor="t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021865" y="1444996"/>
            <a:ext cx="5333215" cy="3968011"/>
          </a:xfrm>
          <a:custGeom>
            <a:avLst/>
            <a:gdLst>
              <a:gd name="connsiteX0" fmla="*/ 0 w 5500854"/>
              <a:gd name="connsiteY0" fmla="*/ 0 h 3968011"/>
              <a:gd name="connsiteX1" fmla="*/ 5500854 w 5500854"/>
              <a:gd name="connsiteY1" fmla="*/ 0 h 3968011"/>
              <a:gd name="connsiteX2" fmla="*/ 5500854 w 5500854"/>
              <a:gd name="connsiteY2" fmla="*/ 3968011 h 3968011"/>
              <a:gd name="connsiteX3" fmla="*/ 0 w 5500854"/>
              <a:gd name="connsiteY3" fmla="*/ 3968011 h 396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0854" h="3968011">
                <a:moveTo>
                  <a:pt x="0" y="0"/>
                </a:moveTo>
                <a:lnTo>
                  <a:pt x="5500854" y="0"/>
                </a:lnTo>
                <a:lnTo>
                  <a:pt x="5500854" y="3968011"/>
                </a:lnTo>
                <a:lnTo>
                  <a:pt x="0" y="396801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>
            <a:noFill/>
          </a:ln>
          <a:effectLst>
            <a:outerShdw blurRad="939800" dist="508000" dir="5400000" sx="85000" sy="85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marL="0" lvl="0"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2595063" cy="5722375"/>
          </a:xfrm>
          <a:custGeom>
            <a:avLst/>
            <a:gdLst>
              <a:gd name="connsiteX0" fmla="*/ 0 w 2595062"/>
              <a:gd name="connsiteY0" fmla="*/ 0 h 6858000"/>
              <a:gd name="connsiteX1" fmla="*/ 2595062 w 2595062"/>
              <a:gd name="connsiteY1" fmla="*/ 0 h 6858000"/>
              <a:gd name="connsiteX2" fmla="*/ 2595062 w 2595062"/>
              <a:gd name="connsiteY2" fmla="*/ 6858000 h 6858000"/>
              <a:gd name="connsiteX3" fmla="*/ 0 w 25950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5062" h="6858000">
                <a:moveTo>
                  <a:pt x="0" y="0"/>
                </a:moveTo>
                <a:lnTo>
                  <a:pt x="2595062" y="0"/>
                </a:lnTo>
                <a:lnTo>
                  <a:pt x="25950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2649629" y="1"/>
            <a:ext cx="2595063" cy="5722375"/>
          </a:xfrm>
          <a:custGeom>
            <a:avLst/>
            <a:gdLst>
              <a:gd name="connsiteX0" fmla="*/ 0 w 2595062"/>
              <a:gd name="connsiteY0" fmla="*/ 0 h 6858000"/>
              <a:gd name="connsiteX1" fmla="*/ 2595062 w 2595062"/>
              <a:gd name="connsiteY1" fmla="*/ 0 h 6858000"/>
              <a:gd name="connsiteX2" fmla="*/ 2595062 w 2595062"/>
              <a:gd name="connsiteY2" fmla="*/ 6858000 h 6858000"/>
              <a:gd name="connsiteX3" fmla="*/ 0 w 25950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5062" h="6858000">
                <a:moveTo>
                  <a:pt x="0" y="0"/>
                </a:moveTo>
                <a:lnTo>
                  <a:pt x="2595062" y="0"/>
                </a:lnTo>
                <a:lnTo>
                  <a:pt x="25950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5299257" y="1"/>
            <a:ext cx="2595063" cy="5722375"/>
          </a:xfrm>
          <a:custGeom>
            <a:avLst/>
            <a:gdLst>
              <a:gd name="connsiteX0" fmla="*/ 0 w 2595062"/>
              <a:gd name="connsiteY0" fmla="*/ 0 h 6858000"/>
              <a:gd name="connsiteX1" fmla="*/ 2595062 w 2595062"/>
              <a:gd name="connsiteY1" fmla="*/ 0 h 6858000"/>
              <a:gd name="connsiteX2" fmla="*/ 2595062 w 2595062"/>
              <a:gd name="connsiteY2" fmla="*/ 6858000 h 6858000"/>
              <a:gd name="connsiteX3" fmla="*/ 0 w 259506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5062" h="6858000">
                <a:moveTo>
                  <a:pt x="0" y="0"/>
                </a:moveTo>
                <a:lnTo>
                  <a:pt x="2595062" y="0"/>
                </a:lnTo>
                <a:lnTo>
                  <a:pt x="259506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5648632" cy="3657601"/>
          </a:xfrm>
          <a:custGeom>
            <a:avLst/>
            <a:gdLst>
              <a:gd name="connsiteX0" fmla="*/ 0 w 5648632"/>
              <a:gd name="connsiteY0" fmla="*/ 0 h 3657601"/>
              <a:gd name="connsiteX1" fmla="*/ 5648632 w 5648632"/>
              <a:gd name="connsiteY1" fmla="*/ 0 h 3657601"/>
              <a:gd name="connsiteX2" fmla="*/ 5648632 w 5648632"/>
              <a:gd name="connsiteY2" fmla="*/ 3657601 h 3657601"/>
              <a:gd name="connsiteX3" fmla="*/ 0 w 5648632"/>
              <a:gd name="connsiteY3" fmla="*/ 3657601 h 3657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48632" h="3657601">
                <a:moveTo>
                  <a:pt x="0" y="0"/>
                </a:moveTo>
                <a:lnTo>
                  <a:pt x="5648632" y="0"/>
                </a:lnTo>
                <a:lnTo>
                  <a:pt x="5648632" y="3657601"/>
                </a:lnTo>
                <a:lnTo>
                  <a:pt x="0" y="365760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" name="Picture Placeholder 9"/>
          <p:cNvSpPr>
            <a:spLocks noGrp="1"/>
          </p:cNvSpPr>
          <p:nvPr>
            <p:ph type="pic" sz="quarter" idx="11" hasCustomPrompt="1"/>
          </p:nvPr>
        </p:nvSpPr>
        <p:spPr>
          <a:xfrm>
            <a:off x="5648632" y="3657601"/>
            <a:ext cx="2264799" cy="1600200"/>
          </a:xfrm>
          <a:custGeom>
            <a:avLst/>
            <a:gdLst>
              <a:gd name="connsiteX0" fmla="*/ 0 w 2264798"/>
              <a:gd name="connsiteY0" fmla="*/ 0 h 1600200"/>
              <a:gd name="connsiteX1" fmla="*/ 2264798 w 2264798"/>
              <a:gd name="connsiteY1" fmla="*/ 0 h 1600200"/>
              <a:gd name="connsiteX2" fmla="*/ 2264798 w 2264798"/>
              <a:gd name="connsiteY2" fmla="*/ 1600200 h 1600200"/>
              <a:gd name="connsiteX3" fmla="*/ 0 w 226479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798" h="1600200">
                <a:moveTo>
                  <a:pt x="0" y="0"/>
                </a:moveTo>
                <a:lnTo>
                  <a:pt x="2264798" y="0"/>
                </a:lnTo>
                <a:lnTo>
                  <a:pt x="2264798" y="160020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3383833" y="5257801"/>
            <a:ext cx="2264799" cy="1600200"/>
          </a:xfrm>
          <a:custGeom>
            <a:avLst/>
            <a:gdLst>
              <a:gd name="connsiteX0" fmla="*/ 0 w 2264798"/>
              <a:gd name="connsiteY0" fmla="*/ 0 h 1600200"/>
              <a:gd name="connsiteX1" fmla="*/ 2264798 w 2264798"/>
              <a:gd name="connsiteY1" fmla="*/ 0 h 1600200"/>
              <a:gd name="connsiteX2" fmla="*/ 2264798 w 2264798"/>
              <a:gd name="connsiteY2" fmla="*/ 1600200 h 1600200"/>
              <a:gd name="connsiteX3" fmla="*/ 0 w 2264798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4798" h="1600200">
                <a:moveTo>
                  <a:pt x="0" y="0"/>
                </a:moveTo>
                <a:lnTo>
                  <a:pt x="2264798" y="0"/>
                </a:lnTo>
                <a:lnTo>
                  <a:pt x="2264798" y="160020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4" grpId="0" bldLvl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 rot="16200000">
            <a:off x="-58888" y="5933485"/>
            <a:ext cx="998747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bg1">
                    <a:alpha val="51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bg1">
                  <a:alpha val="51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7754936" y="1946404"/>
            <a:ext cx="2598741" cy="1854200"/>
          </a:xfrm>
          <a:custGeom>
            <a:avLst/>
            <a:gdLst>
              <a:gd name="connsiteX0" fmla="*/ 0 w 2598741"/>
              <a:gd name="connsiteY0" fmla="*/ 0 h 1854200"/>
              <a:gd name="connsiteX1" fmla="*/ 2176631 w 2598741"/>
              <a:gd name="connsiteY1" fmla="*/ 0 h 1854200"/>
              <a:gd name="connsiteX2" fmla="*/ 2598741 w 2598741"/>
              <a:gd name="connsiteY2" fmla="*/ 421819 h 1854200"/>
              <a:gd name="connsiteX3" fmla="*/ 2598741 w 2598741"/>
              <a:gd name="connsiteY3" fmla="*/ 1854200 h 1854200"/>
              <a:gd name="connsiteX4" fmla="*/ 0 w 2598741"/>
              <a:gd name="connsiteY4" fmla="*/ 185420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8741" h="1854200">
                <a:moveTo>
                  <a:pt x="0" y="0"/>
                </a:moveTo>
                <a:lnTo>
                  <a:pt x="2176631" y="0"/>
                </a:lnTo>
                <a:lnTo>
                  <a:pt x="2598741" y="421819"/>
                </a:lnTo>
                <a:lnTo>
                  <a:pt x="2598741" y="1854200"/>
                </a:lnTo>
                <a:lnTo>
                  <a:pt x="0" y="18542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1838328" y="1946404"/>
            <a:ext cx="2598741" cy="1854200"/>
          </a:xfrm>
          <a:custGeom>
            <a:avLst/>
            <a:gdLst>
              <a:gd name="connsiteX0" fmla="*/ 0 w 2598741"/>
              <a:gd name="connsiteY0" fmla="*/ 0 h 1854200"/>
              <a:gd name="connsiteX1" fmla="*/ 2176631 w 2598741"/>
              <a:gd name="connsiteY1" fmla="*/ 0 h 1854200"/>
              <a:gd name="connsiteX2" fmla="*/ 2598741 w 2598741"/>
              <a:gd name="connsiteY2" fmla="*/ 421819 h 1854200"/>
              <a:gd name="connsiteX3" fmla="*/ 2598741 w 2598741"/>
              <a:gd name="connsiteY3" fmla="*/ 1854200 h 1854200"/>
              <a:gd name="connsiteX4" fmla="*/ 0 w 2598741"/>
              <a:gd name="connsiteY4" fmla="*/ 185420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8741" h="1854200">
                <a:moveTo>
                  <a:pt x="0" y="0"/>
                </a:moveTo>
                <a:lnTo>
                  <a:pt x="2176631" y="0"/>
                </a:lnTo>
                <a:lnTo>
                  <a:pt x="2598741" y="421819"/>
                </a:lnTo>
                <a:lnTo>
                  <a:pt x="2598741" y="1854200"/>
                </a:lnTo>
                <a:lnTo>
                  <a:pt x="0" y="18542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4796632" y="1946404"/>
            <a:ext cx="2598741" cy="1854200"/>
          </a:xfrm>
          <a:custGeom>
            <a:avLst/>
            <a:gdLst>
              <a:gd name="connsiteX0" fmla="*/ 0 w 2598741"/>
              <a:gd name="connsiteY0" fmla="*/ 0 h 1854200"/>
              <a:gd name="connsiteX1" fmla="*/ 2176631 w 2598741"/>
              <a:gd name="connsiteY1" fmla="*/ 0 h 1854200"/>
              <a:gd name="connsiteX2" fmla="*/ 2598741 w 2598741"/>
              <a:gd name="connsiteY2" fmla="*/ 421819 h 1854200"/>
              <a:gd name="connsiteX3" fmla="*/ 2598741 w 2598741"/>
              <a:gd name="connsiteY3" fmla="*/ 1854200 h 1854200"/>
              <a:gd name="connsiteX4" fmla="*/ 0 w 2598741"/>
              <a:gd name="connsiteY4" fmla="*/ 1854200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8741" h="1854200">
                <a:moveTo>
                  <a:pt x="0" y="0"/>
                </a:moveTo>
                <a:lnTo>
                  <a:pt x="2176631" y="0"/>
                </a:lnTo>
                <a:lnTo>
                  <a:pt x="2598741" y="421819"/>
                </a:lnTo>
                <a:lnTo>
                  <a:pt x="2598741" y="1854200"/>
                </a:lnTo>
                <a:lnTo>
                  <a:pt x="0" y="18542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/>
      <p:bldP spid="15" grpId="0" bldLvl="0" animBg="1"/>
      <p:bldP spid="16" grpId="0" bldLvl="0" animBg="1"/>
      <p:bldP spid="17" grpId="0" bldLvl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30487"/>
            <a:ext cx="6096000" cy="2972143"/>
          </a:xfrm>
          <a:custGeom>
            <a:avLst/>
            <a:gdLst>
              <a:gd name="connsiteX0" fmla="*/ 0 w 4064000"/>
              <a:gd name="connsiteY0" fmla="*/ 0 h 3082413"/>
              <a:gd name="connsiteX1" fmla="*/ 4064000 w 4064000"/>
              <a:gd name="connsiteY1" fmla="*/ 0 h 3082413"/>
              <a:gd name="connsiteX2" fmla="*/ 4064000 w 4064000"/>
              <a:gd name="connsiteY2" fmla="*/ 3082413 h 3082413"/>
              <a:gd name="connsiteX3" fmla="*/ 0 w 4064000"/>
              <a:gd name="connsiteY3" fmla="*/ 3082413 h 308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082413">
                <a:moveTo>
                  <a:pt x="0" y="0"/>
                </a:moveTo>
                <a:lnTo>
                  <a:pt x="4064000" y="0"/>
                </a:lnTo>
                <a:lnTo>
                  <a:pt x="4064000" y="3082413"/>
                </a:lnTo>
                <a:lnTo>
                  <a:pt x="0" y="308241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1730487"/>
            <a:ext cx="6096000" cy="2972143"/>
          </a:xfrm>
          <a:custGeom>
            <a:avLst/>
            <a:gdLst>
              <a:gd name="connsiteX0" fmla="*/ 0 w 4064000"/>
              <a:gd name="connsiteY0" fmla="*/ 0 h 3082413"/>
              <a:gd name="connsiteX1" fmla="*/ 4064000 w 4064000"/>
              <a:gd name="connsiteY1" fmla="*/ 0 h 3082413"/>
              <a:gd name="connsiteX2" fmla="*/ 4064000 w 4064000"/>
              <a:gd name="connsiteY2" fmla="*/ 3082413 h 3082413"/>
              <a:gd name="connsiteX3" fmla="*/ 0 w 4064000"/>
              <a:gd name="connsiteY3" fmla="*/ 3082413 h 308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3082413">
                <a:moveTo>
                  <a:pt x="0" y="0"/>
                </a:moveTo>
                <a:lnTo>
                  <a:pt x="4064000" y="0"/>
                </a:lnTo>
                <a:lnTo>
                  <a:pt x="4064000" y="3082413"/>
                </a:lnTo>
                <a:lnTo>
                  <a:pt x="0" y="308241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 bldLvl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2_Title Slide">
    <p:bg>
      <p:bgPr>
        <a:gradFill>
          <a:gsLst>
            <a:gs pos="0">
              <a:schemeClr val="accent1"/>
            </a:gs>
            <a:gs pos="90000">
              <a:schemeClr val="accent1">
                <a:lumMod val="75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solidFill>
            <a:schemeClr val="accent1">
              <a:lumMod val="7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 rot="16200000">
            <a:off x="-58888" y="5933485"/>
            <a:ext cx="998747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bg1">
                    <a:alpha val="51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bg1">
                  <a:alpha val="51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Right Triangle 8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 rot="10800000" flipV="1">
            <a:off x="11607871" y="131403"/>
            <a:ext cx="539751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accent1"/>
                </a:solidFill>
                <a:latin typeface="Abadi" panose="020B0604020104020204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6000" b="0" i="0" dirty="0">
              <a:solidFill>
                <a:schemeClr val="accent1"/>
              </a:solidFill>
              <a:latin typeface="Abadi" panose="020B0604020104020204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152572" y="1109392"/>
            <a:ext cx="6478989" cy="3435955"/>
          </a:xfrm>
          <a:custGeom>
            <a:avLst/>
            <a:gdLst>
              <a:gd name="connsiteX0" fmla="*/ 0 w 6941573"/>
              <a:gd name="connsiteY0" fmla="*/ 0 h 3681274"/>
              <a:gd name="connsiteX1" fmla="*/ 6941573 w 6941573"/>
              <a:gd name="connsiteY1" fmla="*/ 0 h 3681274"/>
              <a:gd name="connsiteX2" fmla="*/ 6941573 w 6941573"/>
              <a:gd name="connsiteY2" fmla="*/ 3681274 h 3681274"/>
              <a:gd name="connsiteX3" fmla="*/ 0 w 6941573"/>
              <a:gd name="connsiteY3" fmla="*/ 3681274 h 368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1573" h="3681274">
                <a:moveTo>
                  <a:pt x="0" y="0"/>
                </a:moveTo>
                <a:lnTo>
                  <a:pt x="6941573" y="0"/>
                </a:lnTo>
                <a:lnTo>
                  <a:pt x="6941573" y="3681274"/>
                </a:lnTo>
                <a:lnTo>
                  <a:pt x="0" y="3681274"/>
                </a:lnTo>
                <a:close/>
              </a:path>
            </a:pathLst>
          </a:custGeom>
          <a:noFill/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30504"/>
            <a:ext cx="12192000" cy="2702687"/>
          </a:xfrm>
          <a:custGeom>
            <a:avLst/>
            <a:gdLst>
              <a:gd name="connsiteX0" fmla="*/ 0 w 12192000"/>
              <a:gd name="connsiteY0" fmla="*/ 0 h 2702687"/>
              <a:gd name="connsiteX1" fmla="*/ 12192000 w 12192000"/>
              <a:gd name="connsiteY1" fmla="*/ 0 h 2702687"/>
              <a:gd name="connsiteX2" fmla="*/ 12192000 w 12192000"/>
              <a:gd name="connsiteY2" fmla="*/ 2702687 h 2702687"/>
              <a:gd name="connsiteX3" fmla="*/ 0 w 12192000"/>
              <a:gd name="connsiteY3" fmla="*/ 2702687 h 2702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02687">
                <a:moveTo>
                  <a:pt x="0" y="0"/>
                </a:moveTo>
                <a:lnTo>
                  <a:pt x="12192000" y="0"/>
                </a:lnTo>
                <a:lnTo>
                  <a:pt x="12192000" y="2702687"/>
                </a:lnTo>
                <a:lnTo>
                  <a:pt x="0" y="2702687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2667001 w 6096001"/>
              <a:gd name="connsiteY1" fmla="*/ 0 h 6858000"/>
              <a:gd name="connsiteX2" fmla="*/ 6096001 w 6096001"/>
              <a:gd name="connsiteY2" fmla="*/ 3429000 h 6858000"/>
              <a:gd name="connsiteX3" fmla="*/ 2667001 w 6096001"/>
              <a:gd name="connsiteY3" fmla="*/ 6858000 h 6858000"/>
              <a:gd name="connsiteX4" fmla="*/ 0 w 609600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2667001" y="0"/>
                </a:lnTo>
                <a:lnTo>
                  <a:pt x="6096001" y="3429000"/>
                </a:lnTo>
                <a:lnTo>
                  <a:pt x="26670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1" cy="6858000"/>
          </a:xfrm>
          <a:custGeom>
            <a:avLst/>
            <a:gdLst>
              <a:gd name="connsiteX0" fmla="*/ 3429000 w 6096001"/>
              <a:gd name="connsiteY0" fmla="*/ 0 h 6858000"/>
              <a:gd name="connsiteX1" fmla="*/ 6096001 w 6096001"/>
              <a:gd name="connsiteY1" fmla="*/ 0 h 6858000"/>
              <a:gd name="connsiteX2" fmla="*/ 6096001 w 6096001"/>
              <a:gd name="connsiteY2" fmla="*/ 6858000 h 6858000"/>
              <a:gd name="connsiteX3" fmla="*/ 3429000 w 6096001"/>
              <a:gd name="connsiteY3" fmla="*/ 6858000 h 6858000"/>
              <a:gd name="connsiteX4" fmla="*/ 0 w 6096001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1" h="6858000">
                <a:moveTo>
                  <a:pt x="3429000" y="0"/>
                </a:moveTo>
                <a:lnTo>
                  <a:pt x="6096001" y="0"/>
                </a:lnTo>
                <a:lnTo>
                  <a:pt x="6096001" y="6858000"/>
                </a:lnTo>
                <a:lnTo>
                  <a:pt x="3429000" y="6858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4262284" y="0"/>
            <a:ext cx="7929716" cy="4336027"/>
          </a:xfrm>
          <a:custGeom>
            <a:avLst/>
            <a:gdLst>
              <a:gd name="connsiteX0" fmla="*/ 0 w 7929716"/>
              <a:gd name="connsiteY0" fmla="*/ 0 h 4336026"/>
              <a:gd name="connsiteX1" fmla="*/ 7929716 w 7929716"/>
              <a:gd name="connsiteY1" fmla="*/ 0 h 4336026"/>
              <a:gd name="connsiteX2" fmla="*/ 7929716 w 7929716"/>
              <a:gd name="connsiteY2" fmla="*/ 4336026 h 4336026"/>
              <a:gd name="connsiteX3" fmla="*/ 0 w 7929716"/>
              <a:gd name="connsiteY3" fmla="*/ 4336026 h 4336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29716" h="4336026">
                <a:moveTo>
                  <a:pt x="0" y="0"/>
                </a:moveTo>
                <a:lnTo>
                  <a:pt x="7929716" y="0"/>
                </a:lnTo>
                <a:lnTo>
                  <a:pt x="7929716" y="4336026"/>
                </a:lnTo>
                <a:lnTo>
                  <a:pt x="0" y="433602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876023" y="1074084"/>
            <a:ext cx="4709835" cy="4709835"/>
          </a:xfrm>
          <a:custGeom>
            <a:avLst/>
            <a:gdLst>
              <a:gd name="connsiteX0" fmla="*/ 2354917 w 4709834"/>
              <a:gd name="connsiteY0" fmla="*/ 0 h 4709834"/>
              <a:gd name="connsiteX1" fmla="*/ 4709834 w 4709834"/>
              <a:gd name="connsiteY1" fmla="*/ 2354918 h 4709834"/>
              <a:gd name="connsiteX2" fmla="*/ 2354918 w 4709834"/>
              <a:gd name="connsiteY2" fmla="*/ 4709834 h 4709834"/>
              <a:gd name="connsiteX3" fmla="*/ 0 w 4709834"/>
              <a:gd name="connsiteY3" fmla="*/ 2354916 h 4709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9834" h="4709834">
                <a:moveTo>
                  <a:pt x="2354917" y="0"/>
                </a:moveTo>
                <a:lnTo>
                  <a:pt x="4709834" y="2354918"/>
                </a:lnTo>
                <a:lnTo>
                  <a:pt x="2354918" y="4709834"/>
                </a:lnTo>
                <a:lnTo>
                  <a:pt x="0" y="235491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787400" dist="1041400" dir="5400000" sx="84000" sy="84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/>
          <p:cNvSpPr/>
          <p:nvPr userDrawn="1"/>
        </p:nvSpPr>
        <p:spPr>
          <a:xfrm flipH="1">
            <a:off x="-1" y="0"/>
            <a:ext cx="11636479" cy="6858000"/>
          </a:xfrm>
          <a:prstGeom prst="parallelogram">
            <a:avLst>
              <a:gd name="adj" fmla="val 9993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62859" y="348343"/>
            <a:ext cx="11466284" cy="6161316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effectLst>
            <a:outerShdw blurRad="952500" dist="546100" dir="5400000" sx="93000" sy="93000" algn="t" rotWithShape="0">
              <a:prstClr val="black">
                <a:alpha val="40000"/>
              </a:prstClr>
            </a:outerShdw>
          </a:effectLst>
        </p:spPr>
        <p:txBody>
          <a:bodyPr lIns="68580" tIns="34290" rIns="68580" bIns="3429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 bldLvl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553029" y="0"/>
            <a:ext cx="7172399" cy="3429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 lIns="68580" tIns="34290" rIns="68580" bIns="3429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1117943" y="0"/>
            <a:ext cx="1074057" cy="1277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2587228" y="3"/>
            <a:ext cx="9604773" cy="5101981"/>
          </a:xfrm>
          <a:custGeom>
            <a:avLst/>
            <a:gdLst>
              <a:gd name="connsiteX0" fmla="*/ 2866542 w 9604773"/>
              <a:gd name="connsiteY0" fmla="*/ 193495 h 5101981"/>
              <a:gd name="connsiteX1" fmla="*/ 5422756 w 9604773"/>
              <a:gd name="connsiteY1" fmla="*/ 193495 h 5101981"/>
              <a:gd name="connsiteX2" fmla="*/ 9604773 w 9604773"/>
              <a:gd name="connsiteY2" fmla="*/ 4378400 h 5101981"/>
              <a:gd name="connsiteX3" fmla="*/ 9604773 w 9604773"/>
              <a:gd name="connsiteY3" fmla="*/ 5101981 h 5101981"/>
              <a:gd name="connsiteX4" fmla="*/ 7771641 w 9604773"/>
              <a:gd name="connsiteY4" fmla="*/ 5101981 h 5101981"/>
              <a:gd name="connsiteX5" fmla="*/ 5341976 w 9604773"/>
              <a:gd name="connsiteY5" fmla="*/ 0 h 5101981"/>
              <a:gd name="connsiteX6" fmla="*/ 7898190 w 9604773"/>
              <a:gd name="connsiteY6" fmla="*/ 0 h 5101981"/>
              <a:gd name="connsiteX7" fmla="*/ 9604773 w 9604773"/>
              <a:gd name="connsiteY7" fmla="*/ 1707761 h 5101981"/>
              <a:gd name="connsiteX8" fmla="*/ 9604773 w 9604773"/>
              <a:gd name="connsiteY8" fmla="*/ 4265741 h 5101981"/>
              <a:gd name="connsiteX9" fmla="*/ 0 w 9604773"/>
              <a:gd name="connsiteY9" fmla="*/ 0 h 5101981"/>
              <a:gd name="connsiteX10" fmla="*/ 2556214 w 9604773"/>
              <a:gd name="connsiteY10" fmla="*/ 0 h 5101981"/>
              <a:gd name="connsiteX11" fmla="*/ 7415080 w 9604773"/>
              <a:gd name="connsiteY11" fmla="*/ 4862221 h 5101981"/>
              <a:gd name="connsiteX12" fmla="*/ 4858866 w 9604773"/>
              <a:gd name="connsiteY12" fmla="*/ 4862221 h 510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604773" h="5101981">
                <a:moveTo>
                  <a:pt x="2866542" y="193495"/>
                </a:moveTo>
                <a:lnTo>
                  <a:pt x="5422756" y="193495"/>
                </a:lnTo>
                <a:lnTo>
                  <a:pt x="9604773" y="4378400"/>
                </a:lnTo>
                <a:lnTo>
                  <a:pt x="9604773" y="5101981"/>
                </a:lnTo>
                <a:lnTo>
                  <a:pt x="7771641" y="5101981"/>
                </a:lnTo>
                <a:close/>
                <a:moveTo>
                  <a:pt x="5341976" y="0"/>
                </a:moveTo>
                <a:lnTo>
                  <a:pt x="7898190" y="0"/>
                </a:lnTo>
                <a:lnTo>
                  <a:pt x="9604773" y="1707761"/>
                </a:lnTo>
                <a:lnTo>
                  <a:pt x="9604773" y="4265741"/>
                </a:lnTo>
                <a:close/>
                <a:moveTo>
                  <a:pt x="0" y="0"/>
                </a:moveTo>
                <a:lnTo>
                  <a:pt x="2556214" y="0"/>
                </a:lnTo>
                <a:lnTo>
                  <a:pt x="7415080" y="4862221"/>
                </a:lnTo>
                <a:lnTo>
                  <a:pt x="4858866" y="486222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3" hasCustomPrompt="1"/>
          </p:nvPr>
        </p:nvSpPr>
        <p:spPr>
          <a:xfrm>
            <a:off x="8209240" y="681592"/>
            <a:ext cx="2121833" cy="2121833"/>
          </a:xfrm>
          <a:custGeom>
            <a:avLst/>
            <a:gdLst>
              <a:gd name="connsiteX0" fmla="*/ 0 w 2121833"/>
              <a:gd name="connsiteY0" fmla="*/ 0 h 2121833"/>
              <a:gd name="connsiteX1" fmla="*/ 2121833 w 2121833"/>
              <a:gd name="connsiteY1" fmla="*/ 0 h 2121833"/>
              <a:gd name="connsiteX2" fmla="*/ 2121833 w 2121833"/>
              <a:gd name="connsiteY2" fmla="*/ 2121833 h 2121833"/>
              <a:gd name="connsiteX3" fmla="*/ 0 w 2121833"/>
              <a:gd name="connsiteY3" fmla="*/ 2121833 h 2121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21833" h="2121833">
                <a:moveTo>
                  <a:pt x="0" y="0"/>
                </a:moveTo>
                <a:lnTo>
                  <a:pt x="2121833" y="0"/>
                </a:lnTo>
                <a:lnTo>
                  <a:pt x="2121833" y="2121833"/>
                </a:lnTo>
                <a:lnTo>
                  <a:pt x="0" y="212183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749300" dist="241300" dir="5400000" sx="93000" sy="93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2668935" y="4814295"/>
            <a:ext cx="1362116" cy="1362116"/>
          </a:xfrm>
          <a:custGeom>
            <a:avLst/>
            <a:gdLst>
              <a:gd name="connsiteX0" fmla="*/ 0 w 1362116"/>
              <a:gd name="connsiteY0" fmla="*/ 0 h 1362116"/>
              <a:gd name="connsiteX1" fmla="*/ 1362116 w 1362116"/>
              <a:gd name="connsiteY1" fmla="*/ 0 h 1362116"/>
              <a:gd name="connsiteX2" fmla="*/ 1362116 w 1362116"/>
              <a:gd name="connsiteY2" fmla="*/ 1362116 h 1362116"/>
              <a:gd name="connsiteX3" fmla="*/ 0 w 1362116"/>
              <a:gd name="connsiteY3" fmla="*/ 1362116 h 1362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2116" h="1362116">
                <a:moveTo>
                  <a:pt x="0" y="0"/>
                </a:moveTo>
                <a:lnTo>
                  <a:pt x="1362116" y="0"/>
                </a:lnTo>
                <a:lnTo>
                  <a:pt x="1362116" y="1362116"/>
                </a:lnTo>
                <a:lnTo>
                  <a:pt x="0" y="136211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1165124" y="3344721"/>
            <a:ext cx="2074259" cy="2074259"/>
          </a:xfrm>
          <a:custGeom>
            <a:avLst/>
            <a:gdLst>
              <a:gd name="connsiteX0" fmla="*/ 0 w 2074259"/>
              <a:gd name="connsiteY0" fmla="*/ 0 h 2074259"/>
              <a:gd name="connsiteX1" fmla="*/ 2074259 w 2074259"/>
              <a:gd name="connsiteY1" fmla="*/ 0 h 2074259"/>
              <a:gd name="connsiteX2" fmla="*/ 2074259 w 2074259"/>
              <a:gd name="connsiteY2" fmla="*/ 2074259 h 2074259"/>
              <a:gd name="connsiteX3" fmla="*/ 0 w 2074259"/>
              <a:gd name="connsiteY3" fmla="*/ 2074259 h 207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4259" h="2074259">
                <a:moveTo>
                  <a:pt x="0" y="0"/>
                </a:moveTo>
                <a:lnTo>
                  <a:pt x="2074259" y="0"/>
                </a:lnTo>
                <a:lnTo>
                  <a:pt x="2074259" y="2074259"/>
                </a:lnTo>
                <a:lnTo>
                  <a:pt x="0" y="207425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749300" dist="241300" dir="5400000" sx="93000" sy="93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902544" y="950217"/>
            <a:ext cx="2861187" cy="2861187"/>
          </a:xfrm>
          <a:custGeom>
            <a:avLst/>
            <a:gdLst>
              <a:gd name="connsiteX0" fmla="*/ 0 w 2861187"/>
              <a:gd name="connsiteY0" fmla="*/ 0 h 2861187"/>
              <a:gd name="connsiteX1" fmla="*/ 2861187 w 2861187"/>
              <a:gd name="connsiteY1" fmla="*/ 0 h 2861187"/>
              <a:gd name="connsiteX2" fmla="*/ 2861187 w 2861187"/>
              <a:gd name="connsiteY2" fmla="*/ 2861187 h 2861187"/>
              <a:gd name="connsiteX3" fmla="*/ 0 w 2861187"/>
              <a:gd name="connsiteY3" fmla="*/ 2861187 h 2861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1187" h="2861187">
                <a:moveTo>
                  <a:pt x="0" y="0"/>
                </a:moveTo>
                <a:lnTo>
                  <a:pt x="2861187" y="0"/>
                </a:lnTo>
                <a:lnTo>
                  <a:pt x="2861187" y="2861187"/>
                </a:lnTo>
                <a:lnTo>
                  <a:pt x="0" y="2861187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381000" dir="5400000" sx="93000" sy="93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7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75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4" grpId="0" bldLvl="0" animBg="1"/>
      <p:bldP spid="11" grpId="0" bldLvl="0" animBg="1"/>
      <p:bldP spid="8" grpId="0" bldLvl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1114597" y="1785904"/>
            <a:ext cx="2100391" cy="2100391"/>
          </a:xfrm>
          <a:custGeom>
            <a:avLst/>
            <a:gdLst>
              <a:gd name="connsiteX0" fmla="*/ 0 w 2100390"/>
              <a:gd name="connsiteY0" fmla="*/ 0 h 2100390"/>
              <a:gd name="connsiteX1" fmla="*/ 2100390 w 2100390"/>
              <a:gd name="connsiteY1" fmla="*/ 0 h 2100390"/>
              <a:gd name="connsiteX2" fmla="*/ 2100390 w 2100390"/>
              <a:gd name="connsiteY2" fmla="*/ 2100390 h 2100390"/>
              <a:gd name="connsiteX3" fmla="*/ 0 w 2100390"/>
              <a:gd name="connsiteY3" fmla="*/ 2100390 h 21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390" h="2100390">
                <a:moveTo>
                  <a:pt x="0" y="0"/>
                </a:moveTo>
                <a:lnTo>
                  <a:pt x="2100390" y="0"/>
                </a:lnTo>
                <a:lnTo>
                  <a:pt x="2100390" y="2100390"/>
                </a:lnTo>
                <a:lnTo>
                  <a:pt x="0" y="210039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735403" y="1785904"/>
            <a:ext cx="2100391" cy="2100391"/>
          </a:xfrm>
          <a:custGeom>
            <a:avLst/>
            <a:gdLst>
              <a:gd name="connsiteX0" fmla="*/ 0 w 2100390"/>
              <a:gd name="connsiteY0" fmla="*/ 0 h 2100390"/>
              <a:gd name="connsiteX1" fmla="*/ 2100390 w 2100390"/>
              <a:gd name="connsiteY1" fmla="*/ 0 h 2100390"/>
              <a:gd name="connsiteX2" fmla="*/ 2100390 w 2100390"/>
              <a:gd name="connsiteY2" fmla="*/ 2100390 h 2100390"/>
              <a:gd name="connsiteX3" fmla="*/ 0 w 2100390"/>
              <a:gd name="connsiteY3" fmla="*/ 2100390 h 21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390" h="2100390">
                <a:moveTo>
                  <a:pt x="0" y="0"/>
                </a:moveTo>
                <a:lnTo>
                  <a:pt x="2100390" y="0"/>
                </a:lnTo>
                <a:lnTo>
                  <a:pt x="2100390" y="2100390"/>
                </a:lnTo>
                <a:lnTo>
                  <a:pt x="0" y="210039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356208" y="1785904"/>
            <a:ext cx="2100391" cy="2100391"/>
          </a:xfrm>
          <a:custGeom>
            <a:avLst/>
            <a:gdLst>
              <a:gd name="connsiteX0" fmla="*/ 0 w 2100390"/>
              <a:gd name="connsiteY0" fmla="*/ 0 h 2100390"/>
              <a:gd name="connsiteX1" fmla="*/ 2100390 w 2100390"/>
              <a:gd name="connsiteY1" fmla="*/ 0 h 2100390"/>
              <a:gd name="connsiteX2" fmla="*/ 2100390 w 2100390"/>
              <a:gd name="connsiteY2" fmla="*/ 2100390 h 2100390"/>
              <a:gd name="connsiteX3" fmla="*/ 0 w 2100390"/>
              <a:gd name="connsiteY3" fmla="*/ 2100390 h 21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390" h="2100390">
                <a:moveTo>
                  <a:pt x="0" y="0"/>
                </a:moveTo>
                <a:lnTo>
                  <a:pt x="2100390" y="0"/>
                </a:lnTo>
                <a:lnTo>
                  <a:pt x="2100390" y="2100390"/>
                </a:lnTo>
                <a:lnTo>
                  <a:pt x="0" y="210039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8977013" y="1785904"/>
            <a:ext cx="2100391" cy="2100391"/>
          </a:xfrm>
          <a:custGeom>
            <a:avLst/>
            <a:gdLst>
              <a:gd name="connsiteX0" fmla="*/ 0 w 2100390"/>
              <a:gd name="connsiteY0" fmla="*/ 0 h 2100390"/>
              <a:gd name="connsiteX1" fmla="*/ 2100390 w 2100390"/>
              <a:gd name="connsiteY1" fmla="*/ 0 h 2100390"/>
              <a:gd name="connsiteX2" fmla="*/ 2100390 w 2100390"/>
              <a:gd name="connsiteY2" fmla="*/ 2100390 h 2100390"/>
              <a:gd name="connsiteX3" fmla="*/ 0 w 2100390"/>
              <a:gd name="connsiteY3" fmla="*/ 2100390 h 210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0390" h="2100390">
                <a:moveTo>
                  <a:pt x="0" y="0"/>
                </a:moveTo>
                <a:lnTo>
                  <a:pt x="2100390" y="0"/>
                </a:lnTo>
                <a:lnTo>
                  <a:pt x="2100390" y="2100390"/>
                </a:lnTo>
                <a:lnTo>
                  <a:pt x="0" y="210039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4280268"/>
            <a:ext cx="12192000" cy="2577733"/>
          </a:xfrm>
          <a:prstGeom prst="rect">
            <a:avLst/>
          </a:prstGeom>
          <a:solidFill>
            <a:srgbClr val="22232B"/>
          </a:solidFill>
          <a:ln>
            <a:noFill/>
          </a:ln>
          <a:effectLst>
            <a:outerShdw blurRad="520700" dist="228600" dir="16200000" sx="94000" sy="94000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096000" cy="2402115"/>
          </a:xfrm>
          <a:custGeom>
            <a:avLst/>
            <a:gdLst>
              <a:gd name="connsiteX0" fmla="*/ 0 w 6096000"/>
              <a:gd name="connsiteY0" fmla="*/ 0 h 2402115"/>
              <a:gd name="connsiteX1" fmla="*/ 6096000 w 6096000"/>
              <a:gd name="connsiteY1" fmla="*/ 0 h 2402115"/>
              <a:gd name="connsiteX2" fmla="*/ 6096000 w 6096000"/>
              <a:gd name="connsiteY2" fmla="*/ 2402115 h 2402115"/>
              <a:gd name="connsiteX3" fmla="*/ 0 w 6096000"/>
              <a:gd name="connsiteY3" fmla="*/ 2402115 h 240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402115">
                <a:moveTo>
                  <a:pt x="0" y="0"/>
                </a:moveTo>
                <a:lnTo>
                  <a:pt x="6096000" y="0"/>
                </a:lnTo>
                <a:lnTo>
                  <a:pt x="6096000" y="2402115"/>
                </a:lnTo>
                <a:lnTo>
                  <a:pt x="0" y="2402115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402116"/>
            <a:ext cx="6096000" cy="2402115"/>
          </a:xfrm>
          <a:custGeom>
            <a:avLst/>
            <a:gdLst>
              <a:gd name="connsiteX0" fmla="*/ 0 w 6096000"/>
              <a:gd name="connsiteY0" fmla="*/ 0 h 2402115"/>
              <a:gd name="connsiteX1" fmla="*/ 6096000 w 6096000"/>
              <a:gd name="connsiteY1" fmla="*/ 0 h 2402115"/>
              <a:gd name="connsiteX2" fmla="*/ 6096000 w 6096000"/>
              <a:gd name="connsiteY2" fmla="*/ 2402115 h 2402115"/>
              <a:gd name="connsiteX3" fmla="*/ 0 w 6096000"/>
              <a:gd name="connsiteY3" fmla="*/ 2402115 h 240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2402115">
                <a:moveTo>
                  <a:pt x="0" y="0"/>
                </a:moveTo>
                <a:lnTo>
                  <a:pt x="6096000" y="0"/>
                </a:lnTo>
                <a:lnTo>
                  <a:pt x="6096000" y="2402115"/>
                </a:lnTo>
                <a:lnTo>
                  <a:pt x="0" y="2402115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04229"/>
            <a:ext cx="12192000" cy="2053771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9" grpId="0" bldLvl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7266724" y="587829"/>
            <a:ext cx="3848419" cy="5181600"/>
          </a:xfrm>
          <a:custGeom>
            <a:avLst/>
            <a:gdLst>
              <a:gd name="connsiteX0" fmla="*/ 0 w 3848418"/>
              <a:gd name="connsiteY0" fmla="*/ 0 h 5181600"/>
              <a:gd name="connsiteX1" fmla="*/ 3848418 w 3848418"/>
              <a:gd name="connsiteY1" fmla="*/ 0 h 5181600"/>
              <a:gd name="connsiteX2" fmla="*/ 3848418 w 3848418"/>
              <a:gd name="connsiteY2" fmla="*/ 5181600 h 5181600"/>
              <a:gd name="connsiteX3" fmla="*/ 0 w 3848418"/>
              <a:gd name="connsiteY3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418" h="5181600">
                <a:moveTo>
                  <a:pt x="0" y="0"/>
                </a:moveTo>
                <a:lnTo>
                  <a:pt x="3848418" y="0"/>
                </a:lnTo>
                <a:lnTo>
                  <a:pt x="3848418" y="5181600"/>
                </a:lnTo>
                <a:lnTo>
                  <a:pt x="0" y="5181600"/>
                </a:lnTo>
                <a:close/>
              </a:path>
            </a:pathLst>
          </a:custGeom>
          <a:noFill/>
          <a:effectLst>
            <a:outerShdw blurRad="533400" dist="444500" dir="16200000" sx="92000" sy="92000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1577484" cy="6858000"/>
          </a:xfrm>
          <a:custGeom>
            <a:avLst/>
            <a:gdLst>
              <a:gd name="connsiteX0" fmla="*/ 0 w 11577484"/>
              <a:gd name="connsiteY0" fmla="*/ 0 h 6858000"/>
              <a:gd name="connsiteX1" fmla="*/ 4719484 w 11577484"/>
              <a:gd name="connsiteY1" fmla="*/ 0 h 6858000"/>
              <a:gd name="connsiteX2" fmla="*/ 11577484 w 11577484"/>
              <a:gd name="connsiteY2" fmla="*/ 6858000 h 6858000"/>
              <a:gd name="connsiteX3" fmla="*/ 0 w 115774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77484" h="6858000">
                <a:moveTo>
                  <a:pt x="0" y="0"/>
                </a:moveTo>
                <a:lnTo>
                  <a:pt x="4719484" y="0"/>
                </a:lnTo>
                <a:lnTo>
                  <a:pt x="115774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3840480" y="0"/>
            <a:ext cx="3840480" cy="4343400"/>
          </a:xfrm>
          <a:custGeom>
            <a:avLst/>
            <a:gdLst>
              <a:gd name="connsiteX0" fmla="*/ 0 w 3840480"/>
              <a:gd name="connsiteY0" fmla="*/ 0 h 4343400"/>
              <a:gd name="connsiteX1" fmla="*/ 3840480 w 3840480"/>
              <a:gd name="connsiteY1" fmla="*/ 0 h 4343400"/>
              <a:gd name="connsiteX2" fmla="*/ 3840480 w 3840480"/>
              <a:gd name="connsiteY2" fmla="*/ 4343400 h 4343400"/>
              <a:gd name="connsiteX3" fmla="*/ 0 w 384048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480" h="4343400">
                <a:moveTo>
                  <a:pt x="0" y="0"/>
                </a:moveTo>
                <a:lnTo>
                  <a:pt x="3840480" y="0"/>
                </a:lnTo>
                <a:lnTo>
                  <a:pt x="3840480" y="4343400"/>
                </a:lnTo>
                <a:lnTo>
                  <a:pt x="0" y="43434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840480" cy="4343400"/>
          </a:xfrm>
          <a:custGeom>
            <a:avLst/>
            <a:gdLst>
              <a:gd name="connsiteX0" fmla="*/ 0 w 3840480"/>
              <a:gd name="connsiteY0" fmla="*/ 0 h 4343400"/>
              <a:gd name="connsiteX1" fmla="*/ 3840480 w 3840480"/>
              <a:gd name="connsiteY1" fmla="*/ 0 h 4343400"/>
              <a:gd name="connsiteX2" fmla="*/ 3840480 w 3840480"/>
              <a:gd name="connsiteY2" fmla="*/ 4343400 h 4343400"/>
              <a:gd name="connsiteX3" fmla="*/ 0 w 3840480"/>
              <a:gd name="connsiteY3" fmla="*/ 4343400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0480" h="4343400">
                <a:moveTo>
                  <a:pt x="0" y="0"/>
                </a:moveTo>
                <a:lnTo>
                  <a:pt x="3840480" y="0"/>
                </a:lnTo>
                <a:lnTo>
                  <a:pt x="3840480" y="4343400"/>
                </a:lnTo>
                <a:lnTo>
                  <a:pt x="0" y="43434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7" grpId="0" bldLvl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0_Title Slide">
    <p:bg>
      <p:bgPr>
        <a:solidFill>
          <a:srgbClr val="222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2885769" y="2278365"/>
            <a:ext cx="6420463" cy="4176419"/>
          </a:xfrm>
          <a:custGeom>
            <a:avLst/>
            <a:gdLst>
              <a:gd name="connsiteX0" fmla="*/ 0 w 6420462"/>
              <a:gd name="connsiteY0" fmla="*/ 0 h 4176418"/>
              <a:gd name="connsiteX1" fmla="*/ 6420462 w 6420462"/>
              <a:gd name="connsiteY1" fmla="*/ 0 h 4176418"/>
              <a:gd name="connsiteX2" fmla="*/ 6420462 w 6420462"/>
              <a:gd name="connsiteY2" fmla="*/ 4176418 h 4176418"/>
              <a:gd name="connsiteX3" fmla="*/ 0 w 6420462"/>
              <a:gd name="connsiteY3" fmla="*/ 4176418 h 417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0462" h="4176418">
                <a:moveTo>
                  <a:pt x="0" y="0"/>
                </a:moveTo>
                <a:lnTo>
                  <a:pt x="6420462" y="0"/>
                </a:lnTo>
                <a:lnTo>
                  <a:pt x="6420462" y="4176418"/>
                </a:lnTo>
                <a:lnTo>
                  <a:pt x="0" y="4176418"/>
                </a:lnTo>
                <a:close/>
              </a:path>
            </a:pathLst>
          </a:custGeom>
          <a:noFill/>
          <a:effectLst>
            <a:outerShdw blurRad="1028700" dist="825500" dir="5400000" sx="85000" sy="85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7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4611331" y="663677"/>
            <a:ext cx="2969340" cy="5530647"/>
          </a:xfrm>
          <a:custGeom>
            <a:avLst/>
            <a:gdLst>
              <a:gd name="connsiteX0" fmla="*/ 0 w 2969340"/>
              <a:gd name="connsiteY0" fmla="*/ 0 h 5530646"/>
              <a:gd name="connsiteX1" fmla="*/ 2969340 w 2969340"/>
              <a:gd name="connsiteY1" fmla="*/ 0 h 5530646"/>
              <a:gd name="connsiteX2" fmla="*/ 2969340 w 2969340"/>
              <a:gd name="connsiteY2" fmla="*/ 5530646 h 5530646"/>
              <a:gd name="connsiteX3" fmla="*/ 0 w 2969340"/>
              <a:gd name="connsiteY3" fmla="*/ 5530646 h 5530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9340" h="5530646">
                <a:moveTo>
                  <a:pt x="0" y="0"/>
                </a:moveTo>
                <a:lnTo>
                  <a:pt x="2969340" y="0"/>
                </a:lnTo>
                <a:lnTo>
                  <a:pt x="2969340" y="5530646"/>
                </a:lnTo>
                <a:lnTo>
                  <a:pt x="0" y="553064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01700" dist="381000" dir="5400000" sx="89000" sy="89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833259" y="0"/>
            <a:ext cx="2525484" cy="5456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4833259" y="6312309"/>
            <a:ext cx="2525484" cy="5456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3" grpId="0" bldLvl="0" animBg="1"/>
      <p:bldP spid="4" grpId="0" bldLvl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4093029"/>
          </a:xfrm>
          <a:custGeom>
            <a:avLst/>
            <a:gdLst>
              <a:gd name="connsiteX0" fmla="*/ 0 w 6096000"/>
              <a:gd name="connsiteY0" fmla="*/ 0 h 4093029"/>
              <a:gd name="connsiteX1" fmla="*/ 6096000 w 6096000"/>
              <a:gd name="connsiteY1" fmla="*/ 0 h 4093029"/>
              <a:gd name="connsiteX2" fmla="*/ 6096000 w 6096000"/>
              <a:gd name="connsiteY2" fmla="*/ 4093029 h 4093029"/>
              <a:gd name="connsiteX3" fmla="*/ 0 w 6096000"/>
              <a:gd name="connsiteY3" fmla="*/ 4093029 h 409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4093029">
                <a:moveTo>
                  <a:pt x="0" y="0"/>
                </a:moveTo>
                <a:lnTo>
                  <a:pt x="6096000" y="0"/>
                </a:lnTo>
                <a:lnTo>
                  <a:pt x="6096000" y="4093029"/>
                </a:lnTo>
                <a:lnTo>
                  <a:pt x="0" y="409302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43_Title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solidFill>
            <a:schemeClr val="bg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 rot="16200000">
            <a:off x="-58888" y="5933485"/>
            <a:ext cx="998747" cy="2552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© 2018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 rot="16200000">
            <a:off x="11072279" y="5668291"/>
            <a:ext cx="1364983" cy="41973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1065" dirty="0">
                <a:solidFill>
                  <a:schemeClr val="tx1">
                    <a:lumMod val="65000"/>
                    <a:lumOff val="35000"/>
                  </a:schemeClr>
                </a:solidFill>
                <a:latin typeface="Abadi" panose="020B0604020104020204" pitchFamily="34" charset="0"/>
              </a:rPr>
              <a:t>WWW.WEBSITE.COM</a:t>
            </a:r>
            <a:endParaRPr lang="en-US" sz="1065" dirty="0">
              <a:solidFill>
                <a:schemeClr val="tx1">
                  <a:lumMod val="65000"/>
                  <a:lumOff val="3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5" name="Right Triangle 4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 rot="10800000" flipV="1">
            <a:off x="11607871" y="131403"/>
            <a:ext cx="539751" cy="10147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fld id="{260E2A6B-A809-4840-BF14-8648BC0BDF87}" type="slidenum">
              <a:rPr lang="id-ID" sz="1600" b="0" i="0" smtClean="0">
                <a:solidFill>
                  <a:schemeClr val="bg1"/>
                </a:solidFill>
                <a:latin typeface="Abadi" panose="020B0604020104020204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</a:fld>
            <a:endParaRPr lang="id-ID" sz="6000" b="0" i="0" dirty="0">
              <a:solidFill>
                <a:schemeClr val="bg1"/>
              </a:solidFill>
              <a:latin typeface="Abadi" panose="020B0604020104020204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798285" y="4209145"/>
            <a:ext cx="4383315" cy="1952171"/>
          </a:xfrm>
          <a:custGeom>
            <a:avLst/>
            <a:gdLst>
              <a:gd name="connsiteX0" fmla="*/ 0 w 4383314"/>
              <a:gd name="connsiteY0" fmla="*/ 0 h 1952171"/>
              <a:gd name="connsiteX1" fmla="*/ 4383314 w 4383314"/>
              <a:gd name="connsiteY1" fmla="*/ 0 h 1952171"/>
              <a:gd name="connsiteX2" fmla="*/ 4383314 w 4383314"/>
              <a:gd name="connsiteY2" fmla="*/ 1952171 h 1952171"/>
              <a:gd name="connsiteX3" fmla="*/ 0 w 4383314"/>
              <a:gd name="connsiteY3" fmla="*/ 1952171 h 195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3314" h="1952171">
                <a:moveTo>
                  <a:pt x="0" y="0"/>
                </a:moveTo>
                <a:lnTo>
                  <a:pt x="4383314" y="0"/>
                </a:lnTo>
                <a:lnTo>
                  <a:pt x="4383314" y="1952171"/>
                </a:lnTo>
                <a:lnTo>
                  <a:pt x="0" y="195217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798287" y="696688"/>
            <a:ext cx="10595428" cy="3410857"/>
          </a:xfrm>
          <a:custGeom>
            <a:avLst/>
            <a:gdLst>
              <a:gd name="connsiteX0" fmla="*/ 0 w 10595428"/>
              <a:gd name="connsiteY0" fmla="*/ 0 h 3410857"/>
              <a:gd name="connsiteX1" fmla="*/ 10595428 w 10595428"/>
              <a:gd name="connsiteY1" fmla="*/ 0 h 3410857"/>
              <a:gd name="connsiteX2" fmla="*/ 10595428 w 10595428"/>
              <a:gd name="connsiteY2" fmla="*/ 3410857 h 3410857"/>
              <a:gd name="connsiteX3" fmla="*/ 0 w 10595428"/>
              <a:gd name="connsiteY3" fmla="*/ 3410857 h 341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95428" h="3410857">
                <a:moveTo>
                  <a:pt x="0" y="0"/>
                </a:moveTo>
                <a:lnTo>
                  <a:pt x="10595428" y="0"/>
                </a:lnTo>
                <a:lnTo>
                  <a:pt x="10595428" y="3410857"/>
                </a:lnTo>
                <a:lnTo>
                  <a:pt x="0" y="3410857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3" grpId="0" bldLvl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3889829"/>
          </a:xfrm>
          <a:custGeom>
            <a:avLst/>
            <a:gdLst>
              <a:gd name="connsiteX0" fmla="*/ 0 w 12192000"/>
              <a:gd name="connsiteY0" fmla="*/ 0 h 3889829"/>
              <a:gd name="connsiteX1" fmla="*/ 12192000 w 12192000"/>
              <a:gd name="connsiteY1" fmla="*/ 0 h 3889829"/>
              <a:gd name="connsiteX2" fmla="*/ 12192000 w 12192000"/>
              <a:gd name="connsiteY2" fmla="*/ 3889829 h 3889829"/>
              <a:gd name="connsiteX3" fmla="*/ 0 w 12192000"/>
              <a:gd name="connsiteY3" fmla="*/ 3889829 h 3889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889829">
                <a:moveTo>
                  <a:pt x="0" y="0"/>
                </a:moveTo>
                <a:lnTo>
                  <a:pt x="12192000" y="0"/>
                </a:lnTo>
                <a:lnTo>
                  <a:pt x="12192000" y="3889829"/>
                </a:lnTo>
                <a:lnTo>
                  <a:pt x="0" y="3889829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8397241" y="2758440"/>
            <a:ext cx="2231423" cy="1600200"/>
          </a:xfrm>
          <a:custGeom>
            <a:avLst/>
            <a:gdLst>
              <a:gd name="connsiteX0" fmla="*/ 0 w 2231423"/>
              <a:gd name="connsiteY0" fmla="*/ 0 h 1600200"/>
              <a:gd name="connsiteX1" fmla="*/ 2231423 w 2231423"/>
              <a:gd name="connsiteY1" fmla="*/ 0 h 1600200"/>
              <a:gd name="connsiteX2" fmla="*/ 2231423 w 2231423"/>
              <a:gd name="connsiteY2" fmla="*/ 1600200 h 1600200"/>
              <a:gd name="connsiteX3" fmla="*/ 0 w 2231423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423" h="1600200">
                <a:moveTo>
                  <a:pt x="0" y="0"/>
                </a:moveTo>
                <a:lnTo>
                  <a:pt x="2231423" y="0"/>
                </a:lnTo>
                <a:lnTo>
                  <a:pt x="2231423" y="160020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97241" y="4615097"/>
            <a:ext cx="2231423" cy="1600200"/>
          </a:xfrm>
          <a:custGeom>
            <a:avLst/>
            <a:gdLst>
              <a:gd name="connsiteX0" fmla="*/ 0 w 2231423"/>
              <a:gd name="connsiteY0" fmla="*/ 0 h 1600200"/>
              <a:gd name="connsiteX1" fmla="*/ 2231423 w 2231423"/>
              <a:gd name="connsiteY1" fmla="*/ 0 h 1600200"/>
              <a:gd name="connsiteX2" fmla="*/ 2231423 w 2231423"/>
              <a:gd name="connsiteY2" fmla="*/ 1600200 h 1600200"/>
              <a:gd name="connsiteX3" fmla="*/ 0 w 2231423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423" h="1600200">
                <a:moveTo>
                  <a:pt x="0" y="0"/>
                </a:moveTo>
                <a:lnTo>
                  <a:pt x="2231423" y="0"/>
                </a:lnTo>
                <a:lnTo>
                  <a:pt x="2231423" y="160020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8397241" y="901783"/>
            <a:ext cx="2231423" cy="1600200"/>
          </a:xfrm>
          <a:custGeom>
            <a:avLst/>
            <a:gdLst>
              <a:gd name="connsiteX0" fmla="*/ 0 w 2231423"/>
              <a:gd name="connsiteY0" fmla="*/ 0 h 1600200"/>
              <a:gd name="connsiteX1" fmla="*/ 2231423 w 2231423"/>
              <a:gd name="connsiteY1" fmla="*/ 0 h 1600200"/>
              <a:gd name="connsiteX2" fmla="*/ 2231423 w 2231423"/>
              <a:gd name="connsiteY2" fmla="*/ 1600200 h 1600200"/>
              <a:gd name="connsiteX3" fmla="*/ 0 w 2231423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423" h="1600200">
                <a:moveTo>
                  <a:pt x="0" y="0"/>
                </a:moveTo>
                <a:lnTo>
                  <a:pt x="2231423" y="0"/>
                </a:lnTo>
                <a:lnTo>
                  <a:pt x="2231423" y="160020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397241" y="2758440"/>
            <a:ext cx="2231423" cy="1600200"/>
          </a:xfrm>
          <a:custGeom>
            <a:avLst/>
            <a:gdLst>
              <a:gd name="connsiteX0" fmla="*/ 0 w 2231423"/>
              <a:gd name="connsiteY0" fmla="*/ 0 h 1600200"/>
              <a:gd name="connsiteX1" fmla="*/ 2231423 w 2231423"/>
              <a:gd name="connsiteY1" fmla="*/ 0 h 1600200"/>
              <a:gd name="connsiteX2" fmla="*/ 2231423 w 2231423"/>
              <a:gd name="connsiteY2" fmla="*/ 1600200 h 1600200"/>
              <a:gd name="connsiteX3" fmla="*/ 0 w 2231423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1423" h="1600200">
                <a:moveTo>
                  <a:pt x="0" y="0"/>
                </a:moveTo>
                <a:lnTo>
                  <a:pt x="2231423" y="0"/>
                </a:lnTo>
                <a:lnTo>
                  <a:pt x="2231423" y="1600200"/>
                </a:lnTo>
                <a:lnTo>
                  <a:pt x="0" y="16002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821203" y="1120877"/>
            <a:ext cx="4866968" cy="4616247"/>
          </a:xfrm>
          <a:custGeom>
            <a:avLst/>
            <a:gdLst>
              <a:gd name="connsiteX0" fmla="*/ 0 w 4866968"/>
              <a:gd name="connsiteY0" fmla="*/ 0 h 4616246"/>
              <a:gd name="connsiteX1" fmla="*/ 2558845 w 4866968"/>
              <a:gd name="connsiteY1" fmla="*/ 0 h 4616246"/>
              <a:gd name="connsiteX2" fmla="*/ 4866968 w 4866968"/>
              <a:gd name="connsiteY2" fmla="*/ 2308123 h 4616246"/>
              <a:gd name="connsiteX3" fmla="*/ 2558845 w 4866968"/>
              <a:gd name="connsiteY3" fmla="*/ 4616246 h 4616246"/>
              <a:gd name="connsiteX4" fmla="*/ 0 w 4866968"/>
              <a:gd name="connsiteY4" fmla="*/ 4616246 h 4616246"/>
              <a:gd name="connsiteX5" fmla="*/ 2308123 w 4866968"/>
              <a:gd name="connsiteY5" fmla="*/ 2308123 h 461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6968" h="4616246">
                <a:moveTo>
                  <a:pt x="0" y="0"/>
                </a:moveTo>
                <a:lnTo>
                  <a:pt x="2558845" y="0"/>
                </a:lnTo>
                <a:lnTo>
                  <a:pt x="4866968" y="2308123"/>
                </a:lnTo>
                <a:lnTo>
                  <a:pt x="2558845" y="4616246"/>
                </a:lnTo>
                <a:lnTo>
                  <a:pt x="0" y="4616246"/>
                </a:lnTo>
                <a:lnTo>
                  <a:pt x="2308123" y="230812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751396" y="1562637"/>
            <a:ext cx="2096376" cy="3732728"/>
          </a:xfrm>
          <a:custGeom>
            <a:avLst/>
            <a:gdLst>
              <a:gd name="connsiteX0" fmla="*/ 931695 w 1513805"/>
              <a:gd name="connsiteY0" fmla="*/ 0 h 2695427"/>
              <a:gd name="connsiteX1" fmla="*/ 1138912 w 1513805"/>
              <a:gd name="connsiteY1" fmla="*/ 23727 h 2695427"/>
              <a:gd name="connsiteX2" fmla="*/ 1291558 w 1513805"/>
              <a:gd name="connsiteY2" fmla="*/ 90163 h 2695427"/>
              <a:gd name="connsiteX3" fmla="*/ 1397540 w 1513805"/>
              <a:gd name="connsiteY3" fmla="*/ 190609 h 2695427"/>
              <a:gd name="connsiteX4" fmla="*/ 1464768 w 1513805"/>
              <a:gd name="connsiteY4" fmla="*/ 315573 h 2695427"/>
              <a:gd name="connsiteX5" fmla="*/ 1501151 w 1513805"/>
              <a:gd name="connsiteY5" fmla="*/ 455565 h 2695427"/>
              <a:gd name="connsiteX6" fmla="*/ 1513805 w 1513805"/>
              <a:gd name="connsiteY6" fmla="*/ 578946 h 2695427"/>
              <a:gd name="connsiteX7" fmla="*/ 1513805 w 1513805"/>
              <a:gd name="connsiteY7" fmla="*/ 599510 h 2695427"/>
              <a:gd name="connsiteX8" fmla="*/ 1509060 w 1513805"/>
              <a:gd name="connsiteY8" fmla="*/ 741875 h 2695427"/>
              <a:gd name="connsiteX9" fmla="*/ 1009203 w 1513805"/>
              <a:gd name="connsiteY9" fmla="*/ 808311 h 2695427"/>
              <a:gd name="connsiteX10" fmla="*/ 1018693 w 1513805"/>
              <a:gd name="connsiteY10" fmla="*/ 615329 h 2695427"/>
              <a:gd name="connsiteX11" fmla="*/ 1017113 w 1513805"/>
              <a:gd name="connsiteY11" fmla="*/ 602674 h 2695427"/>
              <a:gd name="connsiteX12" fmla="*/ 982312 w 1513805"/>
              <a:gd name="connsiteY12" fmla="*/ 463474 h 2695427"/>
              <a:gd name="connsiteX13" fmla="*/ 881075 w 1513805"/>
              <a:gd name="connsiteY13" fmla="*/ 417601 h 2695427"/>
              <a:gd name="connsiteX14" fmla="*/ 871585 w 1513805"/>
              <a:gd name="connsiteY14" fmla="*/ 417601 h 2695427"/>
              <a:gd name="connsiteX15" fmla="*/ 743457 w 1513805"/>
              <a:gd name="connsiteY15" fmla="*/ 483247 h 2695427"/>
              <a:gd name="connsiteX16" fmla="*/ 684930 w 1513805"/>
              <a:gd name="connsiteY16" fmla="*/ 626401 h 2695427"/>
              <a:gd name="connsiteX17" fmla="*/ 681765 w 1513805"/>
              <a:gd name="connsiteY17" fmla="*/ 673856 h 2695427"/>
              <a:gd name="connsiteX18" fmla="*/ 688093 w 1513805"/>
              <a:gd name="connsiteY18" fmla="*/ 740293 h 2695427"/>
              <a:gd name="connsiteX19" fmla="*/ 712612 w 1513805"/>
              <a:gd name="connsiteY19" fmla="*/ 831247 h 2695427"/>
              <a:gd name="connsiteX20" fmla="*/ 762439 w 1513805"/>
              <a:gd name="connsiteY20" fmla="*/ 912711 h 2695427"/>
              <a:gd name="connsiteX21" fmla="*/ 819384 w 1513805"/>
              <a:gd name="connsiteY21" fmla="*/ 980730 h 2695427"/>
              <a:gd name="connsiteX22" fmla="*/ 887402 w 1513805"/>
              <a:gd name="connsiteY22" fmla="*/ 1048749 h 2695427"/>
              <a:gd name="connsiteX23" fmla="*/ 1100949 w 1513805"/>
              <a:gd name="connsiteY23" fmla="*/ 1254386 h 2695427"/>
              <a:gd name="connsiteX24" fmla="*/ 1242523 w 1513805"/>
              <a:gd name="connsiteY24" fmla="*/ 1410986 h 2695427"/>
              <a:gd name="connsiteX25" fmla="*/ 1349296 w 1513805"/>
              <a:gd name="connsiteY25" fmla="*/ 1582613 h 2695427"/>
              <a:gd name="connsiteX26" fmla="*/ 1417313 w 1513805"/>
              <a:gd name="connsiteY26" fmla="*/ 1792206 h 2695427"/>
              <a:gd name="connsiteX27" fmla="*/ 1428387 w 1513805"/>
              <a:gd name="connsiteY27" fmla="*/ 1928242 h 2695427"/>
              <a:gd name="connsiteX28" fmla="*/ 1422060 w 1513805"/>
              <a:gd name="connsiteY28" fmla="*/ 2037388 h 2695427"/>
              <a:gd name="connsiteX29" fmla="*/ 1183996 w 1513805"/>
              <a:gd name="connsiteY29" fmla="*/ 2509563 h 2695427"/>
              <a:gd name="connsiteX30" fmla="*/ 669111 w 1513805"/>
              <a:gd name="connsiteY30" fmla="*/ 2695427 h 2695427"/>
              <a:gd name="connsiteX31" fmla="*/ 134456 w 1513805"/>
              <a:gd name="connsiteY31" fmla="*/ 2496117 h 2695427"/>
              <a:gd name="connsiteX32" fmla="*/ 0 w 1513805"/>
              <a:gd name="connsiteY32" fmla="*/ 1996261 h 2695427"/>
              <a:gd name="connsiteX33" fmla="*/ 4745 w 1513805"/>
              <a:gd name="connsiteY33" fmla="*/ 1866550 h 2695427"/>
              <a:gd name="connsiteX34" fmla="*/ 503020 w 1513805"/>
              <a:gd name="connsiteY34" fmla="*/ 1789041 h 2695427"/>
              <a:gd name="connsiteX35" fmla="*/ 495110 w 1513805"/>
              <a:gd name="connsiteY35" fmla="*/ 1937734 h 2695427"/>
              <a:gd name="connsiteX36" fmla="*/ 526748 w 1513805"/>
              <a:gd name="connsiteY36" fmla="*/ 2149698 h 2695427"/>
              <a:gd name="connsiteX37" fmla="*/ 686510 w 1513805"/>
              <a:gd name="connsiteY37" fmla="*/ 2263589 h 2695427"/>
              <a:gd name="connsiteX38" fmla="*/ 862094 w 1513805"/>
              <a:gd name="connsiteY38" fmla="*/ 2067442 h 2695427"/>
              <a:gd name="connsiteX39" fmla="*/ 865258 w 1513805"/>
              <a:gd name="connsiteY39" fmla="*/ 2002588 h 2695427"/>
              <a:gd name="connsiteX40" fmla="*/ 820966 w 1513805"/>
              <a:gd name="connsiteY40" fmla="*/ 1808023 h 2695427"/>
              <a:gd name="connsiteX41" fmla="*/ 627983 w 1513805"/>
              <a:gd name="connsiteY41" fmla="*/ 1572332 h 2695427"/>
              <a:gd name="connsiteX42" fmla="*/ 408110 w 1513805"/>
              <a:gd name="connsiteY42" fmla="*/ 1361950 h 2695427"/>
              <a:gd name="connsiteX43" fmla="*/ 283146 w 1513805"/>
              <a:gd name="connsiteY43" fmla="*/ 1229866 h 2695427"/>
              <a:gd name="connsiteX44" fmla="*/ 191400 w 1513805"/>
              <a:gd name="connsiteY44" fmla="*/ 1086712 h 2695427"/>
              <a:gd name="connsiteX45" fmla="*/ 134456 w 1513805"/>
              <a:gd name="connsiteY45" fmla="*/ 906384 h 2695427"/>
              <a:gd name="connsiteX46" fmla="*/ 126546 w 1513805"/>
              <a:gd name="connsiteY46" fmla="*/ 792492 h 2695427"/>
              <a:gd name="connsiteX47" fmla="*/ 132873 w 1513805"/>
              <a:gd name="connsiteY47" fmla="*/ 683348 h 2695427"/>
              <a:gd name="connsiteX48" fmla="*/ 378847 w 1513805"/>
              <a:gd name="connsiteY48" fmla="*/ 179537 h 2695427"/>
              <a:gd name="connsiteX49" fmla="*/ 931695 w 1513805"/>
              <a:gd name="connsiteY49" fmla="*/ 0 h 2695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513805" h="2695427">
                <a:moveTo>
                  <a:pt x="931695" y="0"/>
                </a:moveTo>
                <a:cubicBezTo>
                  <a:pt x="1008677" y="0"/>
                  <a:pt x="1077749" y="7908"/>
                  <a:pt x="1138912" y="23727"/>
                </a:cubicBezTo>
                <a:cubicBezTo>
                  <a:pt x="1200077" y="39546"/>
                  <a:pt x="1250959" y="61690"/>
                  <a:pt x="1291558" y="90163"/>
                </a:cubicBezTo>
                <a:cubicBezTo>
                  <a:pt x="1332159" y="118637"/>
                  <a:pt x="1367486" y="152117"/>
                  <a:pt x="1397540" y="190609"/>
                </a:cubicBezTo>
                <a:cubicBezTo>
                  <a:pt x="1427596" y="229101"/>
                  <a:pt x="1450004" y="270754"/>
                  <a:pt x="1464768" y="315573"/>
                </a:cubicBezTo>
                <a:cubicBezTo>
                  <a:pt x="1479531" y="360392"/>
                  <a:pt x="1491659" y="407056"/>
                  <a:pt x="1501151" y="455565"/>
                </a:cubicBezTo>
                <a:cubicBezTo>
                  <a:pt x="1509587" y="496692"/>
                  <a:pt x="1513805" y="537820"/>
                  <a:pt x="1513805" y="578946"/>
                </a:cubicBezTo>
                <a:cubicBezTo>
                  <a:pt x="1513805" y="586329"/>
                  <a:pt x="1513805" y="593183"/>
                  <a:pt x="1513805" y="599510"/>
                </a:cubicBezTo>
                <a:cubicBezTo>
                  <a:pt x="1511696" y="648020"/>
                  <a:pt x="1510114" y="695473"/>
                  <a:pt x="1509060" y="741875"/>
                </a:cubicBezTo>
                <a:lnTo>
                  <a:pt x="1009203" y="808311"/>
                </a:lnTo>
                <a:cubicBezTo>
                  <a:pt x="1015531" y="735548"/>
                  <a:pt x="1018693" y="671220"/>
                  <a:pt x="1018693" y="615329"/>
                </a:cubicBezTo>
                <a:cubicBezTo>
                  <a:pt x="1017640" y="611111"/>
                  <a:pt x="1017113" y="606893"/>
                  <a:pt x="1017113" y="602674"/>
                </a:cubicBezTo>
                <a:cubicBezTo>
                  <a:pt x="1017113" y="543619"/>
                  <a:pt x="1005512" y="497219"/>
                  <a:pt x="982312" y="463474"/>
                </a:cubicBezTo>
                <a:cubicBezTo>
                  <a:pt x="960166" y="431838"/>
                  <a:pt x="926421" y="416546"/>
                  <a:pt x="881075" y="417601"/>
                </a:cubicBezTo>
                <a:cubicBezTo>
                  <a:pt x="877913" y="417601"/>
                  <a:pt x="874748" y="417601"/>
                  <a:pt x="871585" y="417601"/>
                </a:cubicBezTo>
                <a:cubicBezTo>
                  <a:pt x="818857" y="419710"/>
                  <a:pt x="776149" y="441592"/>
                  <a:pt x="743457" y="483247"/>
                </a:cubicBezTo>
                <a:cubicBezTo>
                  <a:pt x="710766" y="524901"/>
                  <a:pt x="691257" y="572619"/>
                  <a:pt x="684930" y="626401"/>
                </a:cubicBezTo>
                <a:cubicBezTo>
                  <a:pt x="682821" y="642220"/>
                  <a:pt x="681765" y="658037"/>
                  <a:pt x="681765" y="673856"/>
                </a:cubicBezTo>
                <a:cubicBezTo>
                  <a:pt x="681765" y="697056"/>
                  <a:pt x="683875" y="719202"/>
                  <a:pt x="688093" y="740293"/>
                </a:cubicBezTo>
                <a:cubicBezTo>
                  <a:pt x="694420" y="776147"/>
                  <a:pt x="702594" y="806467"/>
                  <a:pt x="712612" y="831247"/>
                </a:cubicBezTo>
                <a:cubicBezTo>
                  <a:pt x="722629" y="856029"/>
                  <a:pt x="739239" y="883184"/>
                  <a:pt x="762439" y="912711"/>
                </a:cubicBezTo>
                <a:cubicBezTo>
                  <a:pt x="785638" y="942238"/>
                  <a:pt x="804620" y="964911"/>
                  <a:pt x="819384" y="980730"/>
                </a:cubicBezTo>
                <a:cubicBezTo>
                  <a:pt x="834149" y="996549"/>
                  <a:pt x="856822" y="1019222"/>
                  <a:pt x="887402" y="1048749"/>
                </a:cubicBezTo>
                <a:lnTo>
                  <a:pt x="1100949" y="1254386"/>
                </a:lnTo>
                <a:cubicBezTo>
                  <a:pt x="1156840" y="1308168"/>
                  <a:pt x="1204031" y="1360368"/>
                  <a:pt x="1242523" y="1410986"/>
                </a:cubicBezTo>
                <a:cubicBezTo>
                  <a:pt x="1281013" y="1461605"/>
                  <a:pt x="1316604" y="1518814"/>
                  <a:pt x="1349296" y="1582613"/>
                </a:cubicBezTo>
                <a:cubicBezTo>
                  <a:pt x="1381986" y="1646414"/>
                  <a:pt x="1404659" y="1716278"/>
                  <a:pt x="1417313" y="1792206"/>
                </a:cubicBezTo>
                <a:cubicBezTo>
                  <a:pt x="1424696" y="1835441"/>
                  <a:pt x="1428387" y="1880787"/>
                  <a:pt x="1428387" y="1928242"/>
                </a:cubicBezTo>
                <a:cubicBezTo>
                  <a:pt x="1428387" y="1963042"/>
                  <a:pt x="1426278" y="1999423"/>
                  <a:pt x="1422060" y="2037388"/>
                </a:cubicBezTo>
                <a:cubicBezTo>
                  <a:pt x="1402023" y="2228262"/>
                  <a:pt x="1322667" y="2385653"/>
                  <a:pt x="1183996" y="2509563"/>
                </a:cubicBezTo>
                <a:cubicBezTo>
                  <a:pt x="1045322" y="2633471"/>
                  <a:pt x="873694" y="2695427"/>
                  <a:pt x="669111" y="2695427"/>
                </a:cubicBezTo>
                <a:cubicBezTo>
                  <a:pt x="420237" y="2695427"/>
                  <a:pt x="242018" y="2628991"/>
                  <a:pt x="134456" y="2496117"/>
                </a:cubicBezTo>
                <a:cubicBezTo>
                  <a:pt x="44819" y="2384335"/>
                  <a:pt x="0" y="2217717"/>
                  <a:pt x="0" y="1996261"/>
                </a:cubicBezTo>
                <a:cubicBezTo>
                  <a:pt x="0" y="1955133"/>
                  <a:pt x="1582" y="1911896"/>
                  <a:pt x="4745" y="1866550"/>
                </a:cubicBezTo>
                <a:lnTo>
                  <a:pt x="503020" y="1789041"/>
                </a:lnTo>
                <a:cubicBezTo>
                  <a:pt x="497748" y="1842824"/>
                  <a:pt x="495110" y="1892388"/>
                  <a:pt x="495110" y="1937734"/>
                </a:cubicBezTo>
                <a:cubicBezTo>
                  <a:pt x="495110" y="2028424"/>
                  <a:pt x="505655" y="2099078"/>
                  <a:pt x="526748" y="2149698"/>
                </a:cubicBezTo>
                <a:cubicBezTo>
                  <a:pt x="556275" y="2225624"/>
                  <a:pt x="609528" y="2263589"/>
                  <a:pt x="686510" y="2263589"/>
                </a:cubicBezTo>
                <a:cubicBezTo>
                  <a:pt x="788803" y="2263589"/>
                  <a:pt x="847330" y="2198206"/>
                  <a:pt x="862094" y="2067442"/>
                </a:cubicBezTo>
                <a:cubicBezTo>
                  <a:pt x="864203" y="2045298"/>
                  <a:pt x="865258" y="2023679"/>
                  <a:pt x="865258" y="2002588"/>
                </a:cubicBezTo>
                <a:cubicBezTo>
                  <a:pt x="865258" y="1927715"/>
                  <a:pt x="850493" y="1862861"/>
                  <a:pt x="820966" y="1808023"/>
                </a:cubicBezTo>
                <a:cubicBezTo>
                  <a:pt x="783003" y="1737368"/>
                  <a:pt x="718675" y="1658804"/>
                  <a:pt x="627983" y="1572332"/>
                </a:cubicBezTo>
                <a:lnTo>
                  <a:pt x="408110" y="1361950"/>
                </a:lnTo>
                <a:cubicBezTo>
                  <a:pt x="357492" y="1314495"/>
                  <a:pt x="315837" y="1270467"/>
                  <a:pt x="283146" y="1229866"/>
                </a:cubicBezTo>
                <a:cubicBezTo>
                  <a:pt x="250456" y="1189267"/>
                  <a:pt x="219874" y="1141548"/>
                  <a:pt x="191400" y="1086712"/>
                </a:cubicBezTo>
                <a:cubicBezTo>
                  <a:pt x="162927" y="1033986"/>
                  <a:pt x="143945" y="973876"/>
                  <a:pt x="134456" y="906384"/>
                </a:cubicBezTo>
                <a:cubicBezTo>
                  <a:pt x="129182" y="870530"/>
                  <a:pt x="126546" y="832567"/>
                  <a:pt x="126546" y="792492"/>
                </a:cubicBezTo>
                <a:cubicBezTo>
                  <a:pt x="126546" y="757692"/>
                  <a:pt x="128655" y="721311"/>
                  <a:pt x="132873" y="683348"/>
                </a:cubicBezTo>
                <a:cubicBezTo>
                  <a:pt x="155019" y="466110"/>
                  <a:pt x="237011" y="298174"/>
                  <a:pt x="378847" y="179537"/>
                </a:cubicBezTo>
                <a:cubicBezTo>
                  <a:pt x="520683" y="60899"/>
                  <a:pt x="704965" y="1054"/>
                  <a:pt x="931695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533400" dist="406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821203" y="1120877"/>
            <a:ext cx="4866968" cy="4616247"/>
          </a:xfrm>
          <a:custGeom>
            <a:avLst/>
            <a:gdLst>
              <a:gd name="connsiteX0" fmla="*/ 0 w 4866968"/>
              <a:gd name="connsiteY0" fmla="*/ 0 h 4616246"/>
              <a:gd name="connsiteX1" fmla="*/ 2558845 w 4866968"/>
              <a:gd name="connsiteY1" fmla="*/ 0 h 4616246"/>
              <a:gd name="connsiteX2" fmla="*/ 4866968 w 4866968"/>
              <a:gd name="connsiteY2" fmla="*/ 2308123 h 4616246"/>
              <a:gd name="connsiteX3" fmla="*/ 2558845 w 4866968"/>
              <a:gd name="connsiteY3" fmla="*/ 4616246 h 4616246"/>
              <a:gd name="connsiteX4" fmla="*/ 0 w 4866968"/>
              <a:gd name="connsiteY4" fmla="*/ 4616246 h 4616246"/>
              <a:gd name="connsiteX5" fmla="*/ 2308123 w 4866968"/>
              <a:gd name="connsiteY5" fmla="*/ 2308123 h 461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6968" h="4616246">
                <a:moveTo>
                  <a:pt x="0" y="0"/>
                </a:moveTo>
                <a:lnTo>
                  <a:pt x="2558845" y="0"/>
                </a:lnTo>
                <a:lnTo>
                  <a:pt x="4866968" y="2308123"/>
                </a:lnTo>
                <a:lnTo>
                  <a:pt x="2558845" y="4616246"/>
                </a:lnTo>
                <a:lnTo>
                  <a:pt x="0" y="4616246"/>
                </a:lnTo>
                <a:lnTo>
                  <a:pt x="2308123" y="230812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2585780" y="1562639"/>
            <a:ext cx="2969527" cy="3732728"/>
          </a:xfrm>
          <a:custGeom>
            <a:avLst/>
            <a:gdLst>
              <a:gd name="connsiteX0" fmla="*/ 0 w 2086425"/>
              <a:gd name="connsiteY0" fmla="*/ 0 h 2622663"/>
              <a:gd name="connsiteX1" fmla="*/ 482456 w 2086425"/>
              <a:gd name="connsiteY1" fmla="*/ 0 h 2622663"/>
              <a:gd name="connsiteX2" fmla="*/ 482456 w 2086425"/>
              <a:gd name="connsiteY2" fmla="*/ 1540696 h 2622663"/>
              <a:gd name="connsiteX3" fmla="*/ 851021 w 2086425"/>
              <a:gd name="connsiteY3" fmla="*/ 0 h 2622663"/>
              <a:gd name="connsiteX4" fmla="*/ 1229077 w 2086425"/>
              <a:gd name="connsiteY4" fmla="*/ 0 h 2622663"/>
              <a:gd name="connsiteX5" fmla="*/ 1286022 w 2086425"/>
              <a:gd name="connsiteY5" fmla="*/ 1532787 h 2622663"/>
              <a:gd name="connsiteX6" fmla="*/ 1610295 w 2086425"/>
              <a:gd name="connsiteY6" fmla="*/ 0 h 2622663"/>
              <a:gd name="connsiteX7" fmla="*/ 2086425 w 2086425"/>
              <a:gd name="connsiteY7" fmla="*/ 0 h 2622663"/>
              <a:gd name="connsiteX8" fmla="*/ 1488496 w 2086425"/>
              <a:gd name="connsiteY8" fmla="*/ 2622663 h 2622663"/>
              <a:gd name="connsiteX9" fmla="*/ 996549 w 2086425"/>
              <a:gd name="connsiteY9" fmla="*/ 2622663 h 2622663"/>
              <a:gd name="connsiteX10" fmla="*/ 933275 w 2086425"/>
              <a:gd name="connsiteY10" fmla="*/ 1023440 h 2622663"/>
              <a:gd name="connsiteX11" fmla="*/ 544147 w 2086425"/>
              <a:gd name="connsiteY11" fmla="*/ 2622663 h 2622663"/>
              <a:gd name="connsiteX12" fmla="*/ 45873 w 2086425"/>
              <a:gd name="connsiteY12" fmla="*/ 2622663 h 26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86425" h="2622663">
                <a:moveTo>
                  <a:pt x="0" y="0"/>
                </a:moveTo>
                <a:lnTo>
                  <a:pt x="482456" y="0"/>
                </a:lnTo>
                <a:lnTo>
                  <a:pt x="482456" y="1540696"/>
                </a:lnTo>
                <a:lnTo>
                  <a:pt x="851021" y="0"/>
                </a:lnTo>
                <a:lnTo>
                  <a:pt x="1229077" y="0"/>
                </a:lnTo>
                <a:lnTo>
                  <a:pt x="1286022" y="1532787"/>
                </a:lnTo>
                <a:lnTo>
                  <a:pt x="1610295" y="0"/>
                </a:lnTo>
                <a:lnTo>
                  <a:pt x="2086425" y="0"/>
                </a:lnTo>
                <a:lnTo>
                  <a:pt x="1488496" y="2622663"/>
                </a:lnTo>
                <a:lnTo>
                  <a:pt x="996549" y="2622663"/>
                </a:lnTo>
                <a:lnTo>
                  <a:pt x="933275" y="1023440"/>
                </a:lnTo>
                <a:lnTo>
                  <a:pt x="544147" y="2622663"/>
                </a:lnTo>
                <a:lnTo>
                  <a:pt x="45873" y="262266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533400" dist="406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821203" y="1120877"/>
            <a:ext cx="4866968" cy="4616247"/>
          </a:xfrm>
          <a:custGeom>
            <a:avLst/>
            <a:gdLst>
              <a:gd name="connsiteX0" fmla="*/ 0 w 4866968"/>
              <a:gd name="connsiteY0" fmla="*/ 0 h 4616246"/>
              <a:gd name="connsiteX1" fmla="*/ 2558845 w 4866968"/>
              <a:gd name="connsiteY1" fmla="*/ 0 h 4616246"/>
              <a:gd name="connsiteX2" fmla="*/ 4866968 w 4866968"/>
              <a:gd name="connsiteY2" fmla="*/ 2308123 h 4616246"/>
              <a:gd name="connsiteX3" fmla="*/ 2558845 w 4866968"/>
              <a:gd name="connsiteY3" fmla="*/ 4616246 h 4616246"/>
              <a:gd name="connsiteX4" fmla="*/ 0 w 4866968"/>
              <a:gd name="connsiteY4" fmla="*/ 4616246 h 4616246"/>
              <a:gd name="connsiteX5" fmla="*/ 2308123 w 4866968"/>
              <a:gd name="connsiteY5" fmla="*/ 2308123 h 461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6968" h="4616246">
                <a:moveTo>
                  <a:pt x="0" y="0"/>
                </a:moveTo>
                <a:lnTo>
                  <a:pt x="2558845" y="0"/>
                </a:lnTo>
                <a:lnTo>
                  <a:pt x="4866968" y="2308123"/>
                </a:lnTo>
                <a:lnTo>
                  <a:pt x="2558845" y="4616246"/>
                </a:lnTo>
                <a:lnTo>
                  <a:pt x="0" y="4616246"/>
                </a:lnTo>
                <a:lnTo>
                  <a:pt x="2308123" y="230812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729352" y="1562639"/>
            <a:ext cx="2350499" cy="3732728"/>
          </a:xfrm>
          <a:custGeom>
            <a:avLst/>
            <a:gdLst>
              <a:gd name="connsiteX0" fmla="*/ 945931 w 1697315"/>
              <a:gd name="connsiteY0" fmla="*/ 403377 h 2695439"/>
              <a:gd name="connsiteX1" fmla="*/ 833622 w 1697315"/>
              <a:gd name="connsiteY1" fmla="*/ 428685 h 2695439"/>
              <a:gd name="connsiteX2" fmla="*/ 764021 w 1697315"/>
              <a:gd name="connsiteY2" fmla="*/ 503823 h 2695439"/>
              <a:gd name="connsiteX3" fmla="*/ 729220 w 1697315"/>
              <a:gd name="connsiteY3" fmla="*/ 601104 h 2695439"/>
              <a:gd name="connsiteX4" fmla="*/ 710239 w 1697315"/>
              <a:gd name="connsiteY4" fmla="*/ 719741 h 2695439"/>
              <a:gd name="connsiteX5" fmla="*/ 580530 w 1697315"/>
              <a:gd name="connsiteY5" fmla="*/ 1969382 h 2695439"/>
              <a:gd name="connsiteX6" fmla="*/ 574203 w 1697315"/>
              <a:gd name="connsiteY6" fmla="*/ 2108582 h 2695439"/>
              <a:gd name="connsiteX7" fmla="*/ 574203 w 1697315"/>
              <a:gd name="connsiteY7" fmla="*/ 2124401 h 2695439"/>
              <a:gd name="connsiteX8" fmla="*/ 617702 w 1697315"/>
              <a:gd name="connsiteY8" fmla="*/ 2244620 h 2695439"/>
              <a:gd name="connsiteX9" fmla="*/ 748202 w 1697315"/>
              <a:gd name="connsiteY9" fmla="*/ 2292073 h 2695439"/>
              <a:gd name="connsiteX10" fmla="*/ 861302 w 1697315"/>
              <a:gd name="connsiteY10" fmla="*/ 2265973 h 2695439"/>
              <a:gd name="connsiteX11" fmla="*/ 932486 w 1697315"/>
              <a:gd name="connsiteY11" fmla="*/ 2189255 h 2695439"/>
              <a:gd name="connsiteX12" fmla="*/ 968867 w 1697315"/>
              <a:gd name="connsiteY12" fmla="*/ 2089600 h 2695439"/>
              <a:gd name="connsiteX13" fmla="*/ 988639 w 1697315"/>
              <a:gd name="connsiteY13" fmla="*/ 1969382 h 2695439"/>
              <a:gd name="connsiteX14" fmla="*/ 1118350 w 1697315"/>
              <a:gd name="connsiteY14" fmla="*/ 719741 h 2695439"/>
              <a:gd name="connsiteX15" fmla="*/ 1123095 w 1697315"/>
              <a:gd name="connsiteY15" fmla="*/ 596359 h 2695439"/>
              <a:gd name="connsiteX16" fmla="*/ 1123095 w 1697315"/>
              <a:gd name="connsiteY16" fmla="*/ 567886 h 2695439"/>
              <a:gd name="connsiteX17" fmla="*/ 1077222 w 1697315"/>
              <a:gd name="connsiteY17" fmla="*/ 450832 h 2695439"/>
              <a:gd name="connsiteX18" fmla="*/ 945931 w 1697315"/>
              <a:gd name="connsiteY18" fmla="*/ 403377 h 2695439"/>
              <a:gd name="connsiteX19" fmla="*/ 988639 w 1697315"/>
              <a:gd name="connsiteY19" fmla="*/ 12 h 2695439"/>
              <a:gd name="connsiteX20" fmla="*/ 1573914 w 1697315"/>
              <a:gd name="connsiteY20" fmla="*/ 216721 h 2695439"/>
              <a:gd name="connsiteX21" fmla="*/ 1697296 w 1697315"/>
              <a:gd name="connsiteY21" fmla="*/ 681777 h 2695439"/>
              <a:gd name="connsiteX22" fmla="*/ 1687806 w 1697315"/>
              <a:gd name="connsiteY22" fmla="*/ 860523 h 2695439"/>
              <a:gd name="connsiteX23" fmla="*/ 1586569 w 1697315"/>
              <a:gd name="connsiteY23" fmla="*/ 1830181 h 2695439"/>
              <a:gd name="connsiteX24" fmla="*/ 1335850 w 1697315"/>
              <a:gd name="connsiteY24" fmla="*/ 2475565 h 2695439"/>
              <a:gd name="connsiteX25" fmla="*/ 705494 w 1697315"/>
              <a:gd name="connsiteY25" fmla="*/ 2695439 h 2695439"/>
              <a:gd name="connsiteX26" fmla="*/ 340884 w 1697315"/>
              <a:gd name="connsiteY26" fmla="*/ 2637701 h 2695439"/>
              <a:gd name="connsiteX27" fmla="*/ 114683 w 1697315"/>
              <a:gd name="connsiteY27" fmla="*/ 2465283 h 2695439"/>
              <a:gd name="connsiteX28" fmla="*/ 12655 w 1697315"/>
              <a:gd name="connsiteY28" fmla="*/ 2195582 h 2695439"/>
              <a:gd name="connsiteX29" fmla="*/ 0 w 1697315"/>
              <a:gd name="connsiteY29" fmla="*/ 2019999 h 2695439"/>
              <a:gd name="connsiteX30" fmla="*/ 11072 w 1697315"/>
              <a:gd name="connsiteY30" fmla="*/ 1830181 h 2695439"/>
              <a:gd name="connsiteX31" fmla="*/ 112309 w 1697315"/>
              <a:gd name="connsiteY31" fmla="*/ 860523 h 2695439"/>
              <a:gd name="connsiteX32" fmla="*/ 360656 w 1697315"/>
              <a:gd name="connsiteY32" fmla="*/ 216721 h 2695439"/>
              <a:gd name="connsiteX33" fmla="*/ 988639 w 1697315"/>
              <a:gd name="connsiteY33" fmla="*/ 12 h 269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697315" h="2695439">
                <a:moveTo>
                  <a:pt x="945931" y="403377"/>
                </a:moveTo>
                <a:cubicBezTo>
                  <a:pt x="901639" y="403377"/>
                  <a:pt x="864203" y="411813"/>
                  <a:pt x="833622" y="428685"/>
                </a:cubicBezTo>
                <a:cubicBezTo>
                  <a:pt x="803040" y="445558"/>
                  <a:pt x="779840" y="470604"/>
                  <a:pt x="764021" y="503823"/>
                </a:cubicBezTo>
                <a:cubicBezTo>
                  <a:pt x="748202" y="537041"/>
                  <a:pt x="736603" y="569468"/>
                  <a:pt x="729220" y="601104"/>
                </a:cubicBezTo>
                <a:cubicBezTo>
                  <a:pt x="721839" y="632740"/>
                  <a:pt x="715512" y="672286"/>
                  <a:pt x="710239" y="719741"/>
                </a:cubicBezTo>
                <a:lnTo>
                  <a:pt x="580530" y="1969382"/>
                </a:lnTo>
                <a:cubicBezTo>
                  <a:pt x="576312" y="2018946"/>
                  <a:pt x="574203" y="2065345"/>
                  <a:pt x="574203" y="2108582"/>
                </a:cubicBezTo>
                <a:cubicBezTo>
                  <a:pt x="574203" y="2112800"/>
                  <a:pt x="574203" y="2118074"/>
                  <a:pt x="574203" y="2124401"/>
                </a:cubicBezTo>
                <a:cubicBezTo>
                  <a:pt x="574203" y="2172909"/>
                  <a:pt x="588702" y="2212982"/>
                  <a:pt x="617702" y="2244620"/>
                </a:cubicBezTo>
                <a:cubicBezTo>
                  <a:pt x="646702" y="2276256"/>
                  <a:pt x="690202" y="2292073"/>
                  <a:pt x="748202" y="2292073"/>
                </a:cubicBezTo>
                <a:cubicBezTo>
                  <a:pt x="792494" y="2292073"/>
                  <a:pt x="830193" y="2283374"/>
                  <a:pt x="861302" y="2265973"/>
                </a:cubicBezTo>
                <a:cubicBezTo>
                  <a:pt x="892412" y="2248573"/>
                  <a:pt x="916140" y="2223000"/>
                  <a:pt x="932486" y="2189255"/>
                </a:cubicBezTo>
                <a:cubicBezTo>
                  <a:pt x="948830" y="2155510"/>
                  <a:pt x="960957" y="2122292"/>
                  <a:pt x="968867" y="2089600"/>
                </a:cubicBezTo>
                <a:cubicBezTo>
                  <a:pt x="976776" y="2056909"/>
                  <a:pt x="983368" y="2016837"/>
                  <a:pt x="988639" y="1969382"/>
                </a:cubicBezTo>
                <a:lnTo>
                  <a:pt x="1118350" y="719741"/>
                </a:lnTo>
                <a:cubicBezTo>
                  <a:pt x="1121513" y="675450"/>
                  <a:pt x="1123095" y="634322"/>
                  <a:pt x="1123095" y="596359"/>
                </a:cubicBezTo>
                <a:cubicBezTo>
                  <a:pt x="1123095" y="587923"/>
                  <a:pt x="1123095" y="578431"/>
                  <a:pt x="1123095" y="567886"/>
                </a:cubicBezTo>
                <a:cubicBezTo>
                  <a:pt x="1122039" y="521486"/>
                  <a:pt x="1106749" y="482468"/>
                  <a:pt x="1077222" y="450832"/>
                </a:cubicBezTo>
                <a:cubicBezTo>
                  <a:pt x="1047695" y="419196"/>
                  <a:pt x="1003932" y="403377"/>
                  <a:pt x="945931" y="403377"/>
                </a:cubicBezTo>
                <a:close/>
                <a:moveTo>
                  <a:pt x="988639" y="12"/>
                </a:moveTo>
                <a:cubicBezTo>
                  <a:pt x="1271258" y="-1043"/>
                  <a:pt x="1466350" y="71194"/>
                  <a:pt x="1573914" y="216721"/>
                </a:cubicBezTo>
                <a:cubicBezTo>
                  <a:pt x="1657223" y="329557"/>
                  <a:pt x="1698351" y="484577"/>
                  <a:pt x="1697296" y="681777"/>
                </a:cubicBezTo>
                <a:cubicBezTo>
                  <a:pt x="1697296" y="737669"/>
                  <a:pt x="1694133" y="797251"/>
                  <a:pt x="1687806" y="860523"/>
                </a:cubicBezTo>
                <a:lnTo>
                  <a:pt x="1586569" y="1830181"/>
                </a:lnTo>
                <a:cubicBezTo>
                  <a:pt x="1557042" y="2113856"/>
                  <a:pt x="1473468" y="2328982"/>
                  <a:pt x="1335850" y="2475565"/>
                </a:cubicBezTo>
                <a:cubicBezTo>
                  <a:pt x="1198232" y="2622147"/>
                  <a:pt x="988113" y="2695439"/>
                  <a:pt x="705494" y="2695439"/>
                </a:cubicBezTo>
                <a:cubicBezTo>
                  <a:pt x="561020" y="2695439"/>
                  <a:pt x="439483" y="2676193"/>
                  <a:pt x="340884" y="2637701"/>
                </a:cubicBezTo>
                <a:cubicBezTo>
                  <a:pt x="242282" y="2599211"/>
                  <a:pt x="166883" y="2541738"/>
                  <a:pt x="114683" y="2465283"/>
                </a:cubicBezTo>
                <a:cubicBezTo>
                  <a:pt x="62483" y="2388829"/>
                  <a:pt x="28473" y="2298929"/>
                  <a:pt x="12655" y="2195582"/>
                </a:cubicBezTo>
                <a:cubicBezTo>
                  <a:pt x="4218" y="2141800"/>
                  <a:pt x="0" y="2083273"/>
                  <a:pt x="0" y="2019999"/>
                </a:cubicBezTo>
                <a:cubicBezTo>
                  <a:pt x="0" y="1960945"/>
                  <a:pt x="3691" y="1897673"/>
                  <a:pt x="11072" y="1830181"/>
                </a:cubicBezTo>
                <a:lnTo>
                  <a:pt x="112309" y="860523"/>
                </a:lnTo>
                <a:cubicBezTo>
                  <a:pt x="141836" y="575795"/>
                  <a:pt x="224619" y="361195"/>
                  <a:pt x="360656" y="216721"/>
                </a:cubicBezTo>
                <a:cubicBezTo>
                  <a:pt x="496692" y="72247"/>
                  <a:pt x="706021" y="12"/>
                  <a:pt x="988639" y="12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533400" dist="406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 hasCustomPrompt="1"/>
          </p:nvPr>
        </p:nvSpPr>
        <p:spPr>
          <a:xfrm>
            <a:off x="821203" y="1120877"/>
            <a:ext cx="4866968" cy="4616247"/>
          </a:xfrm>
          <a:custGeom>
            <a:avLst/>
            <a:gdLst>
              <a:gd name="connsiteX0" fmla="*/ 0 w 4866968"/>
              <a:gd name="connsiteY0" fmla="*/ 0 h 4616246"/>
              <a:gd name="connsiteX1" fmla="*/ 2558845 w 4866968"/>
              <a:gd name="connsiteY1" fmla="*/ 0 h 4616246"/>
              <a:gd name="connsiteX2" fmla="*/ 4866968 w 4866968"/>
              <a:gd name="connsiteY2" fmla="*/ 2308123 h 4616246"/>
              <a:gd name="connsiteX3" fmla="*/ 2558845 w 4866968"/>
              <a:gd name="connsiteY3" fmla="*/ 4616246 h 4616246"/>
              <a:gd name="connsiteX4" fmla="*/ 0 w 4866968"/>
              <a:gd name="connsiteY4" fmla="*/ 4616246 h 4616246"/>
              <a:gd name="connsiteX5" fmla="*/ 2308123 w 4866968"/>
              <a:gd name="connsiteY5" fmla="*/ 2308123 h 461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66968" h="4616246">
                <a:moveTo>
                  <a:pt x="0" y="0"/>
                </a:moveTo>
                <a:lnTo>
                  <a:pt x="2558845" y="0"/>
                </a:lnTo>
                <a:lnTo>
                  <a:pt x="4866968" y="2308123"/>
                </a:lnTo>
                <a:lnTo>
                  <a:pt x="2558845" y="4616246"/>
                </a:lnTo>
                <a:lnTo>
                  <a:pt x="0" y="4616246"/>
                </a:lnTo>
                <a:lnTo>
                  <a:pt x="2308123" y="230812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953403" y="1562639"/>
            <a:ext cx="2026208" cy="3732728"/>
          </a:xfrm>
          <a:custGeom>
            <a:avLst/>
            <a:gdLst>
              <a:gd name="connsiteX0" fmla="*/ 44291 w 1423640"/>
              <a:gd name="connsiteY0" fmla="*/ 0 h 2622663"/>
              <a:gd name="connsiteX1" fmla="*/ 1423640 w 1423640"/>
              <a:gd name="connsiteY1" fmla="*/ 0 h 2622663"/>
              <a:gd name="connsiteX2" fmla="*/ 1379350 w 1423640"/>
              <a:gd name="connsiteY2" fmla="*/ 420766 h 2622663"/>
              <a:gd name="connsiteX3" fmla="*/ 977568 w 1423640"/>
              <a:gd name="connsiteY3" fmla="*/ 420766 h 2622663"/>
              <a:gd name="connsiteX4" fmla="*/ 745039 w 1423640"/>
              <a:gd name="connsiteY4" fmla="*/ 2622663 h 2622663"/>
              <a:gd name="connsiteX5" fmla="*/ 175582 w 1423640"/>
              <a:gd name="connsiteY5" fmla="*/ 2622663 h 2622663"/>
              <a:gd name="connsiteX6" fmla="*/ 406529 w 1423640"/>
              <a:gd name="connsiteY6" fmla="*/ 420766 h 2622663"/>
              <a:gd name="connsiteX7" fmla="*/ 0 w 1423640"/>
              <a:gd name="connsiteY7" fmla="*/ 420766 h 2622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3640" h="2622663">
                <a:moveTo>
                  <a:pt x="44291" y="0"/>
                </a:moveTo>
                <a:lnTo>
                  <a:pt x="1423640" y="0"/>
                </a:lnTo>
                <a:lnTo>
                  <a:pt x="1379350" y="420766"/>
                </a:lnTo>
                <a:lnTo>
                  <a:pt x="977568" y="420766"/>
                </a:lnTo>
                <a:lnTo>
                  <a:pt x="745039" y="2622663"/>
                </a:lnTo>
                <a:lnTo>
                  <a:pt x="175582" y="2622663"/>
                </a:lnTo>
                <a:lnTo>
                  <a:pt x="406529" y="420766"/>
                </a:lnTo>
                <a:lnTo>
                  <a:pt x="0" y="42076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533400" dist="406400" dir="5400000" sx="90000" sy="9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1" y="0"/>
            <a:ext cx="5181601" cy="6858000"/>
          </a:xfrm>
          <a:prstGeom prst="rect">
            <a:avLst/>
          </a:prstGeom>
          <a:solidFill>
            <a:srgbClr val="22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11171797" y="5074169"/>
            <a:ext cx="1020203" cy="1783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8229339" y="1922369"/>
            <a:ext cx="2832531" cy="49356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5755039" y="1427068"/>
            <a:ext cx="2832531" cy="4935631"/>
          </a:xfrm>
          <a:prstGeom prst="rect">
            <a:avLst/>
          </a:prstGeom>
        </p:spPr>
      </p:pic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1329895" y="2795677"/>
            <a:ext cx="1786615" cy="3189011"/>
          </a:xfrm>
          <a:custGeom>
            <a:avLst/>
            <a:gdLst>
              <a:gd name="connsiteX0" fmla="*/ 0 w 1786615"/>
              <a:gd name="connsiteY0" fmla="*/ 0 h 3189011"/>
              <a:gd name="connsiteX1" fmla="*/ 1786615 w 1786615"/>
              <a:gd name="connsiteY1" fmla="*/ 0 h 3189011"/>
              <a:gd name="connsiteX2" fmla="*/ 1786615 w 1786615"/>
              <a:gd name="connsiteY2" fmla="*/ 3189011 h 3189011"/>
              <a:gd name="connsiteX3" fmla="*/ 0 w 1786615"/>
              <a:gd name="connsiteY3" fmla="*/ 3189011 h 318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615" h="3189011">
                <a:moveTo>
                  <a:pt x="0" y="0"/>
                </a:moveTo>
                <a:lnTo>
                  <a:pt x="1786615" y="0"/>
                </a:lnTo>
                <a:lnTo>
                  <a:pt x="1786615" y="3189011"/>
                </a:lnTo>
                <a:lnTo>
                  <a:pt x="0" y="318901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50900" dist="635000" dir="5400000" sx="80000" sy="8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2" hasCustomPrompt="1"/>
          </p:nvPr>
        </p:nvSpPr>
        <p:spPr>
          <a:xfrm>
            <a:off x="3804195" y="2795677"/>
            <a:ext cx="1786615" cy="3189011"/>
          </a:xfrm>
          <a:custGeom>
            <a:avLst/>
            <a:gdLst>
              <a:gd name="connsiteX0" fmla="*/ 0 w 1786615"/>
              <a:gd name="connsiteY0" fmla="*/ 0 h 3189011"/>
              <a:gd name="connsiteX1" fmla="*/ 1786615 w 1786615"/>
              <a:gd name="connsiteY1" fmla="*/ 0 h 3189011"/>
              <a:gd name="connsiteX2" fmla="*/ 1786615 w 1786615"/>
              <a:gd name="connsiteY2" fmla="*/ 3189011 h 3189011"/>
              <a:gd name="connsiteX3" fmla="*/ 0 w 1786615"/>
              <a:gd name="connsiteY3" fmla="*/ 3189011 h 318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615" h="3189011">
                <a:moveTo>
                  <a:pt x="0" y="0"/>
                </a:moveTo>
                <a:lnTo>
                  <a:pt x="1786615" y="0"/>
                </a:lnTo>
                <a:lnTo>
                  <a:pt x="1786615" y="3189011"/>
                </a:lnTo>
                <a:lnTo>
                  <a:pt x="0" y="318901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50900" dist="635000" dir="5400000" sx="80000" sy="8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3" hasCustomPrompt="1"/>
          </p:nvPr>
        </p:nvSpPr>
        <p:spPr>
          <a:xfrm>
            <a:off x="6278495" y="2300379"/>
            <a:ext cx="1786615" cy="3189011"/>
          </a:xfrm>
          <a:custGeom>
            <a:avLst/>
            <a:gdLst>
              <a:gd name="connsiteX0" fmla="*/ 0 w 1786615"/>
              <a:gd name="connsiteY0" fmla="*/ 0 h 3189011"/>
              <a:gd name="connsiteX1" fmla="*/ 1786615 w 1786615"/>
              <a:gd name="connsiteY1" fmla="*/ 0 h 3189011"/>
              <a:gd name="connsiteX2" fmla="*/ 1786615 w 1786615"/>
              <a:gd name="connsiteY2" fmla="*/ 3189011 h 3189011"/>
              <a:gd name="connsiteX3" fmla="*/ 0 w 1786615"/>
              <a:gd name="connsiteY3" fmla="*/ 3189011 h 318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615" h="3189011">
                <a:moveTo>
                  <a:pt x="0" y="0"/>
                </a:moveTo>
                <a:lnTo>
                  <a:pt x="1786615" y="0"/>
                </a:lnTo>
                <a:lnTo>
                  <a:pt x="1786615" y="3189011"/>
                </a:lnTo>
                <a:lnTo>
                  <a:pt x="0" y="318901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innerShdw blurRad="114300">
              <a:prstClr val="black">
                <a:alpha val="58000"/>
              </a:prstClr>
            </a:inn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8752795" y="2795680"/>
            <a:ext cx="1786615" cy="3189011"/>
          </a:xfrm>
          <a:custGeom>
            <a:avLst/>
            <a:gdLst>
              <a:gd name="connsiteX0" fmla="*/ 0 w 1786615"/>
              <a:gd name="connsiteY0" fmla="*/ 0 h 3189011"/>
              <a:gd name="connsiteX1" fmla="*/ 1786615 w 1786615"/>
              <a:gd name="connsiteY1" fmla="*/ 0 h 3189011"/>
              <a:gd name="connsiteX2" fmla="*/ 1786615 w 1786615"/>
              <a:gd name="connsiteY2" fmla="*/ 3189011 h 3189011"/>
              <a:gd name="connsiteX3" fmla="*/ 0 w 1786615"/>
              <a:gd name="connsiteY3" fmla="*/ 3189011 h 318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615" h="3189011">
                <a:moveTo>
                  <a:pt x="0" y="0"/>
                </a:moveTo>
                <a:lnTo>
                  <a:pt x="1786615" y="0"/>
                </a:lnTo>
                <a:lnTo>
                  <a:pt x="1786615" y="3189011"/>
                </a:lnTo>
                <a:lnTo>
                  <a:pt x="0" y="318901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innerShdw blurRad="114300">
              <a:prstClr val="black">
                <a:alpha val="58000"/>
              </a:prstClr>
            </a:inn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6" hasCustomPrompt="1"/>
          </p:nvPr>
        </p:nvSpPr>
        <p:spPr>
          <a:xfrm>
            <a:off x="-1144407" y="2795677"/>
            <a:ext cx="1786615" cy="3189011"/>
          </a:xfrm>
          <a:custGeom>
            <a:avLst/>
            <a:gdLst>
              <a:gd name="connsiteX0" fmla="*/ 0 w 1786615"/>
              <a:gd name="connsiteY0" fmla="*/ 0 h 3189011"/>
              <a:gd name="connsiteX1" fmla="*/ 1786615 w 1786615"/>
              <a:gd name="connsiteY1" fmla="*/ 0 h 3189011"/>
              <a:gd name="connsiteX2" fmla="*/ 1786615 w 1786615"/>
              <a:gd name="connsiteY2" fmla="*/ 3189011 h 3189011"/>
              <a:gd name="connsiteX3" fmla="*/ 0 w 1786615"/>
              <a:gd name="connsiteY3" fmla="*/ 3189011 h 318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615" h="3189011">
                <a:moveTo>
                  <a:pt x="0" y="0"/>
                </a:moveTo>
                <a:lnTo>
                  <a:pt x="1786615" y="0"/>
                </a:lnTo>
                <a:lnTo>
                  <a:pt x="1786615" y="3189011"/>
                </a:lnTo>
                <a:lnTo>
                  <a:pt x="0" y="318901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50900" dist="635000" dir="5400000" sx="80000" sy="8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11227095" y="2795677"/>
            <a:ext cx="1786615" cy="3189011"/>
          </a:xfrm>
          <a:custGeom>
            <a:avLst/>
            <a:gdLst>
              <a:gd name="connsiteX0" fmla="*/ 0 w 1786615"/>
              <a:gd name="connsiteY0" fmla="*/ 0 h 3189011"/>
              <a:gd name="connsiteX1" fmla="*/ 1786615 w 1786615"/>
              <a:gd name="connsiteY1" fmla="*/ 0 h 3189011"/>
              <a:gd name="connsiteX2" fmla="*/ 1786615 w 1786615"/>
              <a:gd name="connsiteY2" fmla="*/ 3189011 h 3189011"/>
              <a:gd name="connsiteX3" fmla="*/ 0 w 1786615"/>
              <a:gd name="connsiteY3" fmla="*/ 3189011 h 318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615" h="3189011">
                <a:moveTo>
                  <a:pt x="0" y="0"/>
                </a:moveTo>
                <a:lnTo>
                  <a:pt x="1786615" y="0"/>
                </a:lnTo>
                <a:lnTo>
                  <a:pt x="1786615" y="3189011"/>
                </a:lnTo>
                <a:lnTo>
                  <a:pt x="0" y="318901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50900" dist="635000" dir="5400000" sx="80000" sy="80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7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7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7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7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75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7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22" grpId="0" bldLvl="0" animBg="1"/>
      <p:bldP spid="21" grpId="0" bldLvl="0" animBg="1"/>
      <p:bldP spid="20" grpId="0" bldLvl="0" animBg="1"/>
      <p:bldP spid="19" grpId="0" bldLvl="0" animBg="1"/>
      <p:bldP spid="23" grpId="0" bldLvl="0" animBg="1"/>
      <p:bldP spid="24" grpId="0" bldLvl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>
            <a:off x="1" y="0"/>
            <a:ext cx="7686675" cy="6858000"/>
          </a:xfrm>
          <a:custGeom>
            <a:avLst/>
            <a:gdLst>
              <a:gd name="connsiteX0" fmla="*/ 0 w 7686675"/>
              <a:gd name="connsiteY0" fmla="*/ 0 h 6858000"/>
              <a:gd name="connsiteX1" fmla="*/ 833061 w 7686675"/>
              <a:gd name="connsiteY1" fmla="*/ 0 h 6858000"/>
              <a:gd name="connsiteX2" fmla="*/ 7686675 w 7686675"/>
              <a:gd name="connsiteY2" fmla="*/ 6858000 h 6858000"/>
              <a:gd name="connsiteX3" fmla="*/ 0 w 76866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675" h="6858000">
                <a:moveTo>
                  <a:pt x="0" y="0"/>
                </a:moveTo>
                <a:lnTo>
                  <a:pt x="833061" y="0"/>
                </a:lnTo>
                <a:lnTo>
                  <a:pt x="768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2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0992464" cy="6858000"/>
          </a:xfrm>
          <a:custGeom>
            <a:avLst/>
            <a:gdLst>
              <a:gd name="connsiteX0" fmla="*/ 0 w 10992464"/>
              <a:gd name="connsiteY0" fmla="*/ 0 h 6858000"/>
              <a:gd name="connsiteX1" fmla="*/ 4139196 w 10992464"/>
              <a:gd name="connsiteY1" fmla="*/ 0 h 6858000"/>
              <a:gd name="connsiteX2" fmla="*/ 10992464 w 10992464"/>
              <a:gd name="connsiteY2" fmla="*/ 6858000 h 6858000"/>
              <a:gd name="connsiteX3" fmla="*/ 6853268 w 109924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2464" h="6858000">
                <a:moveTo>
                  <a:pt x="0" y="0"/>
                </a:moveTo>
                <a:lnTo>
                  <a:pt x="4139196" y="0"/>
                </a:lnTo>
                <a:lnTo>
                  <a:pt x="10992464" y="6858000"/>
                </a:lnTo>
                <a:lnTo>
                  <a:pt x="6853268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053781" y="1570221"/>
            <a:ext cx="2084439" cy="3720607"/>
          </a:xfrm>
          <a:custGeom>
            <a:avLst/>
            <a:gdLst>
              <a:gd name="connsiteX0" fmla="*/ 0 w 1786615"/>
              <a:gd name="connsiteY0" fmla="*/ 0 h 3189011"/>
              <a:gd name="connsiteX1" fmla="*/ 1786615 w 1786615"/>
              <a:gd name="connsiteY1" fmla="*/ 0 h 3189011"/>
              <a:gd name="connsiteX2" fmla="*/ 1786615 w 1786615"/>
              <a:gd name="connsiteY2" fmla="*/ 3189011 h 3189011"/>
              <a:gd name="connsiteX3" fmla="*/ 0 w 1786615"/>
              <a:gd name="connsiteY3" fmla="*/ 3189011 h 3189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6615" h="3189011">
                <a:moveTo>
                  <a:pt x="0" y="0"/>
                </a:moveTo>
                <a:lnTo>
                  <a:pt x="1786615" y="0"/>
                </a:lnTo>
                <a:lnTo>
                  <a:pt x="1786615" y="3189011"/>
                </a:lnTo>
                <a:lnTo>
                  <a:pt x="0" y="3189011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innerShdw blurRad="114300">
              <a:prstClr val="black">
                <a:alpha val="60000"/>
              </a:prstClr>
            </a:inn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9" grpId="0" bldLvl="0" animBg="1"/>
      <p:bldP spid="3" grpId="0" bldLvl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2431189" y="2098113"/>
            <a:ext cx="7329623" cy="4102820"/>
          </a:xfrm>
          <a:custGeom>
            <a:avLst/>
            <a:gdLst>
              <a:gd name="connsiteX0" fmla="*/ 0 w 4203290"/>
              <a:gd name="connsiteY0" fmla="*/ 0 h 6858000"/>
              <a:gd name="connsiteX1" fmla="*/ 4203290 w 4203290"/>
              <a:gd name="connsiteY1" fmla="*/ 0 h 6858000"/>
              <a:gd name="connsiteX2" fmla="*/ 4203290 w 4203290"/>
              <a:gd name="connsiteY2" fmla="*/ 6858000 h 6858000"/>
              <a:gd name="connsiteX3" fmla="*/ 0 w 420329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3290" h="6858000">
                <a:moveTo>
                  <a:pt x="0" y="0"/>
                </a:moveTo>
                <a:lnTo>
                  <a:pt x="4203290" y="0"/>
                </a:lnTo>
                <a:lnTo>
                  <a:pt x="42032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52500" dist="1041400" dir="5400000" sx="79000" sy="79000" algn="t" rotWithShape="0">
              <a:prstClr val="black">
                <a:alpha val="40000"/>
              </a:prstClr>
            </a:outerShdw>
          </a:effectLst>
        </p:spPr>
        <p:txBody>
          <a:bodyPr wrap="square" lIns="68580" tIns="34290" rIns="68580" bIns="34290">
            <a:no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r>
              <a:rPr lang="en-US" dirty="0"/>
              <a:t>Image Placeholder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flipH="1" flipV="1">
            <a:off x="4505325" y="0"/>
            <a:ext cx="7686675" cy="6858000"/>
          </a:xfrm>
          <a:custGeom>
            <a:avLst/>
            <a:gdLst>
              <a:gd name="connsiteX0" fmla="*/ 0 w 7686675"/>
              <a:gd name="connsiteY0" fmla="*/ 0 h 6858000"/>
              <a:gd name="connsiteX1" fmla="*/ 833061 w 7686675"/>
              <a:gd name="connsiteY1" fmla="*/ 0 h 6858000"/>
              <a:gd name="connsiteX2" fmla="*/ 7686675 w 7686675"/>
              <a:gd name="connsiteY2" fmla="*/ 6858000 h 6858000"/>
              <a:gd name="connsiteX3" fmla="*/ 0 w 76866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675" h="6858000">
                <a:moveTo>
                  <a:pt x="0" y="0"/>
                </a:moveTo>
                <a:lnTo>
                  <a:pt x="833061" y="0"/>
                </a:lnTo>
                <a:lnTo>
                  <a:pt x="768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2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>
            <a:off x="1" y="0"/>
            <a:ext cx="7686675" cy="6858000"/>
          </a:xfrm>
          <a:custGeom>
            <a:avLst/>
            <a:gdLst>
              <a:gd name="connsiteX0" fmla="*/ 0 w 7686675"/>
              <a:gd name="connsiteY0" fmla="*/ 0 h 6858000"/>
              <a:gd name="connsiteX1" fmla="*/ 833061 w 7686675"/>
              <a:gd name="connsiteY1" fmla="*/ 0 h 6858000"/>
              <a:gd name="connsiteX2" fmla="*/ 7686675 w 7686675"/>
              <a:gd name="connsiteY2" fmla="*/ 6858000 h 6858000"/>
              <a:gd name="connsiteX3" fmla="*/ 0 w 76866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6675" h="6858000">
                <a:moveTo>
                  <a:pt x="0" y="0"/>
                </a:moveTo>
                <a:lnTo>
                  <a:pt x="833061" y="0"/>
                </a:lnTo>
                <a:lnTo>
                  <a:pt x="768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223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1"/>
            <a:ext cx="12191999" cy="2819400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482840" cy="6858000"/>
          </a:xfrm>
          <a:custGeom>
            <a:avLst/>
            <a:gdLst>
              <a:gd name="connsiteX0" fmla="*/ 0 w 7482840"/>
              <a:gd name="connsiteY0" fmla="*/ 0 h 6858000"/>
              <a:gd name="connsiteX1" fmla="*/ 7482840 w 7482840"/>
              <a:gd name="connsiteY1" fmla="*/ 0 h 6858000"/>
              <a:gd name="connsiteX2" fmla="*/ 7482840 w 7482840"/>
              <a:gd name="connsiteY2" fmla="*/ 6858000 h 6858000"/>
              <a:gd name="connsiteX3" fmla="*/ 0 w 748284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2840" h="6858000">
                <a:moveTo>
                  <a:pt x="0" y="0"/>
                </a:moveTo>
                <a:lnTo>
                  <a:pt x="7482840" y="0"/>
                </a:lnTo>
                <a:lnTo>
                  <a:pt x="748284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7482840" y="0"/>
            <a:ext cx="4709160" cy="6858000"/>
          </a:xfrm>
          <a:custGeom>
            <a:avLst/>
            <a:gdLst>
              <a:gd name="connsiteX0" fmla="*/ 0 w 4709160"/>
              <a:gd name="connsiteY0" fmla="*/ 0 h 6858000"/>
              <a:gd name="connsiteX1" fmla="*/ 4709160 w 4709160"/>
              <a:gd name="connsiteY1" fmla="*/ 0 h 6858000"/>
              <a:gd name="connsiteX2" fmla="*/ 4709160 w 4709160"/>
              <a:gd name="connsiteY2" fmla="*/ 6858000 h 6858000"/>
              <a:gd name="connsiteX3" fmla="*/ 0 w 470916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9160" h="6858000">
                <a:moveTo>
                  <a:pt x="0" y="0"/>
                </a:moveTo>
                <a:lnTo>
                  <a:pt x="4709160" y="0"/>
                </a:lnTo>
                <a:lnTo>
                  <a:pt x="47091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 lIns="68580" tIns="34290" rIns="68580" bIns="34290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65">
                <a:solidFill>
                  <a:schemeClr val="bg1">
                    <a:lumMod val="75000"/>
                  </a:schemeClr>
                </a:solidFill>
                <a:latin typeface="Abadi" panose="020B0604020104020204" pitchFamily="34" charset="0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dirty="0"/>
              <a:t>Image Placeholder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</p:spPr>
        <p:txBody>
          <a:bodyPr/>
          <a:lstStyle>
            <a:lvl1pPr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</p:spPr>
        <p:txBody>
          <a:bodyPr/>
          <a:lstStyle>
            <a:lvl1pPr algn="ctr"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865">
                <a:latin typeface="Times New Roman" panose="02020603050405020304" charset="0"/>
              </a:defRPr>
            </a:lvl1pPr>
          </a:lstStyle>
          <a:p>
            <a:fld id="{88B05D09-FBB9-444F-8432-41447211D76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</p:spPr>
        <p:txBody>
          <a:bodyPr/>
          <a:lstStyle>
            <a:lvl1pPr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</p:spPr>
        <p:txBody>
          <a:bodyPr/>
          <a:lstStyle>
            <a:lvl1pPr algn="ctr"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865">
                <a:latin typeface="Times New Roman" panose="02020603050405020304" charset="0"/>
              </a:defRPr>
            </a:lvl1pPr>
          </a:lstStyle>
          <a:p>
            <a:fld id="{C8CA02FD-FD8D-4DA4-B54B-32D1EB200848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</p:spPr>
        <p:txBody>
          <a:bodyPr/>
          <a:lstStyle>
            <a:lvl1pPr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</p:spPr>
        <p:txBody>
          <a:bodyPr/>
          <a:lstStyle>
            <a:lvl1pPr algn="ctr"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865">
                <a:latin typeface="Times New Roman" panose="02020603050405020304" charset="0"/>
              </a:defRPr>
            </a:lvl1pPr>
          </a:lstStyle>
          <a:p>
            <a:fld id="{7F9455C7-F93C-4377-8D46-78F660716B2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</p:spPr>
        <p:txBody>
          <a:bodyPr/>
          <a:lstStyle>
            <a:lvl1pPr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</p:spPr>
        <p:txBody>
          <a:bodyPr/>
          <a:lstStyle>
            <a:lvl1pPr algn="ctr"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865">
                <a:latin typeface="Times New Roman" panose="02020603050405020304" charset="0"/>
              </a:defRPr>
            </a:lvl1pPr>
          </a:lstStyle>
          <a:p>
            <a:fld id="{7840C824-AA68-45C3-A49E-1F1BB442724E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</p:spPr>
        <p:txBody>
          <a:bodyPr/>
          <a:lstStyle>
            <a:lvl1pPr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</p:spPr>
        <p:txBody>
          <a:bodyPr/>
          <a:lstStyle>
            <a:lvl1pPr algn="ctr"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865">
                <a:latin typeface="Times New Roman" panose="02020603050405020304" charset="0"/>
              </a:defRPr>
            </a:lvl1pPr>
          </a:lstStyle>
          <a:p>
            <a:fld id="{E0DF2ADB-7FA2-463A-8F13-2D1B54A3B41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</p:spPr>
        <p:txBody>
          <a:bodyPr/>
          <a:lstStyle>
            <a:lvl1pPr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</p:spPr>
        <p:txBody>
          <a:bodyPr/>
          <a:lstStyle>
            <a:lvl1pPr algn="ctr"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865">
                <a:latin typeface="Times New Roman" panose="02020603050405020304" charset="0"/>
              </a:defRPr>
            </a:lvl1pPr>
          </a:lstStyle>
          <a:p>
            <a:fld id="{AEF5D2D2-AACE-47D7-941A-D6B1C9922FC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</p:spPr>
        <p:txBody>
          <a:bodyPr/>
          <a:lstStyle>
            <a:lvl1pPr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6183"/>
          </a:xfrm>
        </p:spPr>
        <p:txBody>
          <a:bodyPr/>
          <a:lstStyle>
            <a:lvl1pPr algn="ctr" eaLnBrk="0" hangingPunct="0">
              <a:buFontTx/>
              <a:buNone/>
              <a:defRPr sz="1600">
                <a:solidFill>
                  <a:schemeClr val="tx1">
                    <a:tint val="75000"/>
                  </a:schemeClr>
                </a:solidFill>
                <a:latin typeface="Times New Roman" panose="02020603050405020304" charset="0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 sz="1865">
                <a:latin typeface="Times New Roman" panose="02020603050405020304" charset="0"/>
              </a:defRPr>
            </a:lvl1pPr>
          </a:lstStyle>
          <a:p>
            <a:fld id="{8A8303C9-2DB7-42D4-A7D0-DB137364014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spd="slow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3" Type="http://schemas.openxmlformats.org/officeDocument/2006/relationships/theme" Target="../theme/theme2.xml"/><Relationship Id="rId72" Type="http://schemas.openxmlformats.org/officeDocument/2006/relationships/slideLayout" Target="../slideLayouts/slideLayout83.xml"/><Relationship Id="rId71" Type="http://schemas.openxmlformats.org/officeDocument/2006/relationships/slideLayout" Target="../slideLayouts/slideLayout82.xml"/><Relationship Id="rId70" Type="http://schemas.openxmlformats.org/officeDocument/2006/relationships/slideLayout" Target="../slideLayouts/slideLayout81.xml"/><Relationship Id="rId7" Type="http://schemas.openxmlformats.org/officeDocument/2006/relationships/slideLayout" Target="../slideLayouts/slideLayout18.xml"/><Relationship Id="rId69" Type="http://schemas.openxmlformats.org/officeDocument/2006/relationships/slideLayout" Target="../slideLayouts/slideLayout80.xml"/><Relationship Id="rId68" Type="http://schemas.openxmlformats.org/officeDocument/2006/relationships/slideLayout" Target="../slideLayouts/slideLayout79.xml"/><Relationship Id="rId67" Type="http://schemas.openxmlformats.org/officeDocument/2006/relationships/slideLayout" Target="../slideLayouts/slideLayout78.xml"/><Relationship Id="rId66" Type="http://schemas.openxmlformats.org/officeDocument/2006/relationships/slideLayout" Target="../slideLayouts/slideLayout77.xml"/><Relationship Id="rId65" Type="http://schemas.openxmlformats.org/officeDocument/2006/relationships/slideLayout" Target="../slideLayouts/slideLayout76.xml"/><Relationship Id="rId64" Type="http://schemas.openxmlformats.org/officeDocument/2006/relationships/slideLayout" Target="../slideLayouts/slideLayout75.xml"/><Relationship Id="rId63" Type="http://schemas.openxmlformats.org/officeDocument/2006/relationships/slideLayout" Target="../slideLayouts/slideLayout74.xml"/><Relationship Id="rId62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2.xml"/><Relationship Id="rId60" Type="http://schemas.openxmlformats.org/officeDocument/2006/relationships/slideLayout" Target="../slideLayouts/slideLayout71.xml"/><Relationship Id="rId6" Type="http://schemas.openxmlformats.org/officeDocument/2006/relationships/slideLayout" Target="../slideLayouts/slideLayout17.xml"/><Relationship Id="rId59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69.xml"/><Relationship Id="rId57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66.xml"/><Relationship Id="rId54" Type="http://schemas.openxmlformats.org/officeDocument/2006/relationships/slideLayout" Target="../slideLayouts/slideLayout65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" Type="http://schemas.openxmlformats.org/officeDocument/2006/relationships/slideLayout" Target="../slideLayouts/slideLayout16.xml"/><Relationship Id="rId49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5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4.xml"/><Relationship Id="rId29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 userDrawn="1"/>
        </p:nvSpPr>
        <p:spPr>
          <a:xfrm>
            <a:off x="0" y="2492476"/>
            <a:ext cx="4365524" cy="4365524"/>
          </a:xfrm>
          <a:prstGeom prst="rtTriangle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  <p:sp>
        <p:nvSpPr>
          <p:cNvPr id="10" name="Right Triangle 9"/>
          <p:cNvSpPr/>
          <p:nvPr userDrawn="1"/>
        </p:nvSpPr>
        <p:spPr>
          <a:xfrm flipH="1" flipV="1">
            <a:off x="11258547" y="-3"/>
            <a:ext cx="933452" cy="93345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1865" dirty="0">
              <a:latin typeface="Abadi" panose="020B0604020104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image" Target="../media/image19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6.wmf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2.xml"/><Relationship Id="rId1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1" Type="http://schemas.openxmlformats.org/officeDocument/2006/relationships/tags" Target="../tags/tag6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23.wmf"/><Relationship Id="rId6" Type="http://schemas.openxmlformats.org/officeDocument/2006/relationships/oleObject" Target="../embeddings/oleObject7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6.bin"/><Relationship Id="rId3" Type="http://schemas.openxmlformats.org/officeDocument/2006/relationships/image" Target="../media/image21.wmf"/><Relationship Id="rId2" Type="http://schemas.openxmlformats.org/officeDocument/2006/relationships/oleObject" Target="../embeddings/oleObject5.bin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wmf"/><Relationship Id="rId8" Type="http://schemas.openxmlformats.org/officeDocument/2006/relationships/oleObject" Target="../embeddings/oleObject11.bin"/><Relationship Id="rId7" Type="http://schemas.openxmlformats.org/officeDocument/2006/relationships/image" Target="../media/image26.wmf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9.bin"/><Relationship Id="rId3" Type="http://schemas.openxmlformats.org/officeDocument/2006/relationships/image" Target="../media/image24.wmf"/><Relationship Id="rId2" Type="http://schemas.openxmlformats.org/officeDocument/2006/relationships/oleObject" Target="../embeddings/oleObject8.bin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15.bin"/><Relationship Id="rId7" Type="http://schemas.openxmlformats.org/officeDocument/2006/relationships/image" Target="../media/image30.wmf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3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2.bin"/><Relationship Id="rId12" Type="http://schemas.openxmlformats.org/officeDocument/2006/relationships/notesSlide" Target="../notesSlides/notesSlide7.xml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image" Target="../media/image34.wmf"/><Relationship Id="rId7" Type="http://schemas.openxmlformats.org/officeDocument/2006/relationships/oleObject" Target="../embeddings/oleObject18.bin"/><Relationship Id="rId6" Type="http://schemas.openxmlformats.org/officeDocument/2006/relationships/tags" Target="../tags/tag65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7.bin"/><Relationship Id="rId3" Type="http://schemas.openxmlformats.org/officeDocument/2006/relationships/tags" Target="../tags/tag64.xml"/><Relationship Id="rId23" Type="http://schemas.openxmlformats.org/officeDocument/2006/relationships/notesSlide" Target="../notesSlides/notesSlide8.xml"/><Relationship Id="rId22" Type="http://schemas.openxmlformats.org/officeDocument/2006/relationships/vmlDrawing" Target="../drawings/vmlDrawing5.vml"/><Relationship Id="rId21" Type="http://schemas.openxmlformats.org/officeDocument/2006/relationships/slideLayout" Target="../slideLayouts/slideLayout12.xml"/><Relationship Id="rId20" Type="http://schemas.openxmlformats.org/officeDocument/2006/relationships/image" Target="../media/image38.wmf"/><Relationship Id="rId2" Type="http://schemas.openxmlformats.org/officeDocument/2006/relationships/image" Target="../media/image32.wmf"/><Relationship Id="rId19" Type="http://schemas.openxmlformats.org/officeDocument/2006/relationships/oleObject" Target="../embeddings/oleObject22.bin"/><Relationship Id="rId18" Type="http://schemas.openxmlformats.org/officeDocument/2006/relationships/tags" Target="../tags/tag68.xml"/><Relationship Id="rId17" Type="http://schemas.openxmlformats.org/officeDocument/2006/relationships/image" Target="../media/image37.wmf"/><Relationship Id="rId16" Type="http://schemas.openxmlformats.org/officeDocument/2006/relationships/oleObject" Target="../embeddings/oleObject21.bin"/><Relationship Id="rId15" Type="http://schemas.openxmlformats.org/officeDocument/2006/relationships/tags" Target="../tags/tag67.xml"/><Relationship Id="rId14" Type="http://schemas.openxmlformats.org/officeDocument/2006/relationships/image" Target="../media/image36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12.png"/><Relationship Id="rId11" Type="http://schemas.openxmlformats.org/officeDocument/2006/relationships/image" Target="../media/image35.wmf"/><Relationship Id="rId10" Type="http://schemas.openxmlformats.org/officeDocument/2006/relationships/oleObject" Target="../embeddings/oleObject19.bin"/><Relationship Id="rId1" Type="http://schemas.openxmlformats.org/officeDocument/2006/relationships/oleObject" Target="../embeddings/oleObject16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46.wmf"/><Relationship Id="rId2" Type="http://schemas.openxmlformats.org/officeDocument/2006/relationships/oleObject" Target="../embeddings/oleObject23.bin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wmf"/><Relationship Id="rId8" Type="http://schemas.openxmlformats.org/officeDocument/2006/relationships/oleObject" Target="../embeddings/oleObject26.bin"/><Relationship Id="rId7" Type="http://schemas.openxmlformats.org/officeDocument/2006/relationships/image" Target="../media/image50.wmf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24.bin"/><Relationship Id="rId3" Type="http://schemas.openxmlformats.org/officeDocument/2006/relationships/image" Target="../media/image48.emf"/><Relationship Id="rId2" Type="http://schemas.openxmlformats.org/officeDocument/2006/relationships/package" Target="../embeddings/Document1.docx"/><Relationship Id="rId15" Type="http://schemas.openxmlformats.org/officeDocument/2006/relationships/vmlDrawing" Target="../drawings/vmlDrawing7.v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53.wmf"/><Relationship Id="rId12" Type="http://schemas.openxmlformats.org/officeDocument/2006/relationships/oleObject" Target="../embeddings/oleObject28.bin"/><Relationship Id="rId11" Type="http://schemas.openxmlformats.org/officeDocument/2006/relationships/image" Target="../media/image52.wmf"/><Relationship Id="rId10" Type="http://schemas.openxmlformats.org/officeDocument/2006/relationships/oleObject" Target="../embeddings/oleObject27.bin"/><Relationship Id="rId1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wmf"/><Relationship Id="rId8" Type="http://schemas.openxmlformats.org/officeDocument/2006/relationships/oleObject" Target="../embeddings/oleObject31.bin"/><Relationship Id="rId7" Type="http://schemas.openxmlformats.org/officeDocument/2006/relationships/image" Target="../media/image58.wmf"/><Relationship Id="rId6" Type="http://schemas.openxmlformats.org/officeDocument/2006/relationships/oleObject" Target="../embeddings/oleObject30.bin"/><Relationship Id="rId5" Type="http://schemas.openxmlformats.org/officeDocument/2006/relationships/image" Target="../media/image57.wmf"/><Relationship Id="rId4" Type="http://schemas.openxmlformats.org/officeDocument/2006/relationships/oleObject" Target="../embeddings/oleObject29.bin"/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1" Type="http://schemas.openxmlformats.org/officeDocument/2006/relationships/vmlDrawing" Target="../drawings/vmlDrawing8.vml"/><Relationship Id="rId10" Type="http://schemas.openxmlformats.org/officeDocument/2006/relationships/slideLayout" Target="../slideLayouts/slideLayout12.xml"/><Relationship Id="rId1" Type="http://schemas.openxmlformats.org/officeDocument/2006/relationships/package" Target="../embeddings/Document2.docx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9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3.bin"/><Relationship Id="rId3" Type="http://schemas.openxmlformats.org/officeDocument/2006/relationships/image" Target="../media/image60.wmf"/><Relationship Id="rId2" Type="http://schemas.openxmlformats.org/officeDocument/2006/relationships/oleObject" Target="../embeddings/oleObject32.bin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241663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苏教版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60" y="993775"/>
            <a:ext cx="3957320" cy="562356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680" y="982345"/>
            <a:ext cx="3990340" cy="5634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020" y="993775"/>
            <a:ext cx="3952875" cy="56235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知识精讲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5138" name="Text Box 18"/>
          <p:cNvSpPr txBox="1"/>
          <p:nvPr/>
        </p:nvSpPr>
        <p:spPr>
          <a:xfrm>
            <a:off x="2068195" y="4863465"/>
            <a:ext cx="8364855" cy="147701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B0F0"/>
            </a:solidFill>
          </a:ln>
        </p:spPr>
        <p:txBody>
          <a:bodyPr wrap="square" lIns="0" tIns="0" rIns="0" bIns="0">
            <a:spAutoFit/>
          </a:bodyPr>
          <a:p>
            <a:pPr marL="179705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2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两个数的平方和，加上（或减去）两数的积的两倍，等于这两个数的和（或差）的平方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77468" y="1658620"/>
          <a:ext cx="2755265" cy="6781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825500" imgH="203200" progId="Equation.KSEE3">
                  <p:embed/>
                </p:oleObj>
              </mc:Choice>
              <mc:Fallback>
                <p:oleObj name="" r:id="rId1" imgW="8255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677468" y="1658620"/>
                        <a:ext cx="2755265" cy="6781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74110" y="1658620"/>
          <a:ext cx="1653540" cy="76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3" imgW="495300" imgH="228600" progId="Equation.KSEE3">
                  <p:embed/>
                </p:oleObj>
              </mc:Choice>
              <mc:Fallback>
                <p:oleObj name="" r:id="rId3" imgW="4953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74110" y="1658620"/>
                        <a:ext cx="1653540" cy="763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/>
        </p:nvCxnSpPr>
        <p:spPr>
          <a:xfrm flipV="1">
            <a:off x="5454650" y="2034540"/>
            <a:ext cx="21602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455285" y="2096135"/>
            <a:ext cx="21602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19700" y="1204595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整式乘法</a:t>
            </a:r>
            <a:endParaRPr lang="zh-CN" altLang="en-US" sz="2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（完全平方公式）</a:t>
            </a:r>
            <a:endParaRPr lang="zh-CN" altLang="en-US" sz="24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471420" y="2962910"/>
            <a:ext cx="6859905" cy="1431290"/>
            <a:chOff x="3892" y="4666"/>
            <a:chExt cx="10803" cy="2254"/>
          </a:xfrm>
        </p:grpSpPr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892" y="4666"/>
            <a:ext cx="4339" cy="10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" name="" r:id="rId5" imgW="825500" imgH="203200" progId="Equation.KSEE3">
                    <p:embed/>
                  </p:oleObj>
                </mc:Choice>
                <mc:Fallback>
                  <p:oleObj name="" r:id="rId5" imgW="825500" imgH="203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892" y="4666"/>
                          <a:ext cx="4339" cy="10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文本框 10"/>
            <p:cNvSpPr txBox="1"/>
            <p:nvPr/>
          </p:nvSpPr>
          <p:spPr>
            <a:xfrm>
              <a:off x="7748" y="5613"/>
              <a:ext cx="508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zh-CN" altLang="en-US" sz="240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因式分解</a:t>
              </a:r>
              <a:endParaRPr lang="zh-CN" altLang="en-US" sz="2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lang="zh-CN" altLang="en-US" sz="2400">
                  <a:solidFill>
                    <a:srgbClr val="00B0F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（逆用完全平方公式）</a:t>
              </a:r>
              <a:endParaRPr lang="zh-CN" altLang="en-US" sz="24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8459" y="5200"/>
              <a:ext cx="34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8460" y="5297"/>
              <a:ext cx="340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4" name="对象 1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091" y="4671"/>
            <a:ext cx="2604" cy="12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" name="" r:id="rId7" imgW="495300" imgH="228600" progId="Equation.KSEE3">
                    <p:embed/>
                  </p:oleObj>
                </mc:Choice>
                <mc:Fallback>
                  <p:oleObj name="" r:id="rId7" imgW="495300" imgH="2286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091" y="4671"/>
                          <a:ext cx="2604" cy="12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参考：教材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P84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85345" y="716915"/>
            <a:ext cx="3957320" cy="562356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公式法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情景导入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29576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2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9628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5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14046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知识精讲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521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81705" y="69589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做一做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2927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6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96277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1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3042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3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2976860" y="3808730"/>
            <a:ext cx="2929890" cy="20720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138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2319212" y="1072892"/>
            <a:ext cx="8579821" cy="52197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eaLnBrk="0" hangingPunct="0">
              <a:spcBef>
                <a:spcPct val="20000"/>
              </a:spcBef>
              <a:defRPr/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下列各式能否用完全平方公式来分解因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</a:rPr>
              <a:t>式</a:t>
            </a: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</a:rPr>
              <a:t>？</a:t>
            </a:r>
            <a:endParaRPr lang="zh-CN" altLang="en-US" sz="2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补充练习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9106535" y="1656398"/>
            <a:ext cx="538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eaLnBrk="0" hangingPunct="0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×</a:t>
            </a:r>
            <a:endParaRPr lang="zh-CN" altLang="en-US" sz="2800" dirty="0">
              <a:solidFill>
                <a:srgbClr val="FF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9180513" y="2522820"/>
            <a:ext cx="5397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eaLnBrk="0" hangingPunct="0"/>
            <a:r>
              <a:rPr lang="zh-CN" altLang="en-US" sz="28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√</a:t>
            </a:r>
            <a:endParaRPr lang="zh-CN" altLang="en-US" sz="2800">
              <a:solidFill>
                <a:srgbClr val="FF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4966970" y="2522820"/>
            <a:ext cx="5397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eaLnBrk="0" hangingPunct="0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</a:rPr>
              <a:t>×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ea typeface="黑体" panose="02010609060101010101" charset="-122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4966335" y="1709732"/>
            <a:ext cx="5397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eaLnBrk="0" hangingPunct="0"/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</a:rPr>
              <a:t>×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</a:endParaRPr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9224010" y="3471828"/>
            <a:ext cx="5397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eaLnBrk="0" hangingPunct="0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√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4966335" y="3471510"/>
            <a:ext cx="5381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 eaLnBrk="0" hangingPunct="0"/>
            <a:r>
              <a:rPr lang="zh-CN" altLang="en-US" sz="2800">
                <a:solidFill>
                  <a:srgbClr val="FF0000"/>
                </a:solidFill>
                <a:latin typeface="Times New Roman" panose="02020603050405020304" charset="0"/>
                <a:ea typeface="黑体" panose="02010609060101010101" charset="-122"/>
                <a:cs typeface="Times New Roman" panose="02020603050405020304" charset="0"/>
              </a:rPr>
              <a:t>×</a:t>
            </a:r>
            <a:endParaRPr lang="zh-CN" altLang="en-US" sz="2800">
              <a:solidFill>
                <a:srgbClr val="FF0000"/>
              </a:solidFill>
              <a:latin typeface="Times New Roman" panose="02020603050405020304" charset="0"/>
              <a:ea typeface="黑体" panose="02010609060101010101" charset="-122"/>
              <a:cs typeface="Times New Roman" panose="02020603050405020304" charset="0"/>
            </a:endParaRPr>
          </a:p>
        </p:txBody>
      </p:sp>
      <p:sp>
        <p:nvSpPr>
          <p:cNvPr id="51212" name="TextBox 43"/>
          <p:cNvSpPr txBox="1">
            <a:spLocks noChangeArrowheads="1"/>
          </p:cNvSpPr>
          <p:nvPr/>
        </p:nvSpPr>
        <p:spPr bwMode="auto">
          <a:xfrm>
            <a:off x="2646363" y="1663496"/>
            <a:ext cx="21183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/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(1)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mn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n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2800" baseline="300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213" name="TextBox 44"/>
          <p:cNvSpPr txBox="1">
            <a:spLocks noChangeArrowheads="1"/>
          </p:cNvSpPr>
          <p:nvPr/>
        </p:nvSpPr>
        <p:spPr bwMode="auto">
          <a:xfrm>
            <a:off x="6512698" y="1663665"/>
            <a:ext cx="19939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(2)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-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xy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–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2800" baseline="300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214" name="TextBox 45"/>
          <p:cNvSpPr txBox="1">
            <a:spLocks noChangeArrowheads="1"/>
          </p:cNvSpPr>
          <p:nvPr/>
        </p:nvSpPr>
        <p:spPr bwMode="auto">
          <a:xfrm>
            <a:off x="2652494" y="2481475"/>
            <a:ext cx="215201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/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(3)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–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y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</a:rPr>
              <a:t>2</a:t>
            </a:r>
            <a:endParaRPr lang="en-US" altLang="zh-CN" sz="2800" baseline="300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217" name="TextBox 49"/>
          <p:cNvSpPr txBox="1">
            <a:spLocks noChangeArrowheads="1"/>
          </p:cNvSpPr>
          <p:nvPr/>
        </p:nvSpPr>
        <p:spPr bwMode="auto">
          <a:xfrm>
            <a:off x="6512659" y="2481644"/>
            <a:ext cx="23355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/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(4)4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–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20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+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25</a:t>
            </a:r>
            <a:endParaRPr lang="en-US" altLang="zh-CN" sz="2800" baseline="300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51218" name="TextBox 50"/>
          <p:cNvSpPr txBox="1">
            <a:spLocks noChangeArrowheads="1"/>
          </p:cNvSpPr>
          <p:nvPr/>
        </p:nvSpPr>
        <p:spPr bwMode="auto">
          <a:xfrm>
            <a:off x="2652078" y="3417218"/>
            <a:ext cx="17856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/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(5)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x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+8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+4</a:t>
            </a:r>
            <a:endParaRPr lang="en-US" altLang="zh-CN" sz="2800" baseline="30000" dirty="0" smtClean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1220" name="TextBox 52"/>
          <p:cNvSpPr txBox="1">
            <a:spLocks noChangeArrowheads="1"/>
          </p:cNvSpPr>
          <p:nvPr/>
        </p:nvSpPr>
        <p:spPr bwMode="auto">
          <a:xfrm>
            <a:off x="6512243" y="3416618"/>
            <a:ext cx="266827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/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(6)36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latin typeface="Times New Roman" panose="02020603050405020304" charset="0"/>
                <a:cs typeface="Times New Roman" panose="02020603050405020304" charset="0"/>
              </a:rPr>
              <a:t>–12</a:t>
            </a:r>
            <a:r>
              <a:rPr lang="en-US" altLang="zh-CN" sz="2800" i="1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ab+b</a:t>
            </a:r>
            <a:r>
              <a:rPr lang="en-US" altLang="zh-CN" sz="2800" baseline="30000" dirty="0" smtClean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i="1" baseline="30000" dirty="0" smtClean="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3015" y="4066540"/>
            <a:ext cx="764667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适用完全平方公式分解因式的情况</a:t>
            </a:r>
            <a:endParaRPr lang="en-US" sz="2800" dirty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</a:t>
            </a:r>
            <a:r>
              <a:rPr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1.必须是三项式(或可以看成三项的)；</a:t>
            </a:r>
            <a:endParaRPr sz="2800" dirty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2.有两个同号的数或式的平方；</a:t>
            </a:r>
            <a:endParaRPr sz="2800" dirty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3.中间有两底数之积的±2倍. 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．</a:t>
            </a:r>
            <a:endParaRPr lang="zh-CN" altLang="en-US" sz="2800" dirty="0" smtClean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6930" y="40640"/>
            <a:ext cx="4087495" cy="5814695"/>
          </a:xfrm>
          <a:prstGeom prst="rect">
            <a:avLst/>
          </a:prstGeom>
        </p:spPr>
      </p:pic>
      <p:sp>
        <p:nvSpPr>
          <p:cNvPr id="179" name="文本框 178"/>
          <p:cNvSpPr txBox="1"/>
          <p:nvPr/>
        </p:nvSpPr>
        <p:spPr>
          <a:xfrm>
            <a:off x="9416415" y="6964680"/>
            <a:ext cx="27755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参考：教师用书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P91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    </a:t>
            </a:r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七彩课堂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930" y="5414645"/>
            <a:ext cx="4572000" cy="2571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公式法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情景导入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9576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2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9628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5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4046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521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补充练习(易)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1705" y="69589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做一做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2927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6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6277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1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3042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3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429490" y="3827780"/>
            <a:ext cx="1925955" cy="15868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4355445" y="3827145"/>
            <a:ext cx="1925955" cy="2959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34" grpId="0"/>
      <p:bldP spid="3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7255" y="784225"/>
            <a:ext cx="3990340" cy="56349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做一做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10243" name="Rectangle 3"/>
          <p:cNvSpPr>
            <a:spLocks noGrp="1"/>
          </p:cNvSpPr>
          <p:nvPr/>
        </p:nvSpPr>
        <p:spPr>
          <a:xfrm>
            <a:off x="1854200" y="1711325"/>
            <a:ext cx="8681085" cy="393509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(1)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+6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+9= </a:t>
            </a:r>
            <a:r>
              <a:rPr lang="en-US" altLang="zh-CN" sz="2800" i="1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·(     )·(     )+(        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=(            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buNone/>
            </a:pPr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(2)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6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+9= </a:t>
            </a:r>
            <a:r>
              <a:rPr lang="en-US" altLang="zh-CN" sz="2800" i="1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·(     )·(     )+(        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=(            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buNone/>
            </a:pPr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(3)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      )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+4</a:t>
            </a:r>
            <a:r>
              <a:rPr lang="en-US" altLang="zh-CN" sz="2800" i="1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= </a:t>
            </a:r>
            <a:r>
              <a:rPr lang="en-US" altLang="zh-CN" sz="2800" i="1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·(     )·(     )+(        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=(            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kern="0" baseline="30000" dirty="0">
              <a:solidFill>
                <a:prstClr val="black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eaLnBrk="1" hangingPunct="1">
              <a:buNone/>
            </a:pP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(4)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8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      )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= </a:t>
            </a:r>
            <a:r>
              <a:rPr lang="en-US" altLang="zh-CN" sz="2800" i="1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·(     )·(     )+(        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=(            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5690" y="1711325"/>
            <a:ext cx="340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2800" i="1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参考：教材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P85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95950" y="171132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90360" y="171132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71485" y="1711325"/>
            <a:ext cx="719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+3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66005" y="271970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95950" y="271970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90360" y="271970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71485" y="2719705"/>
            <a:ext cx="716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-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3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95600" y="3785870"/>
            <a:ext cx="716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ab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600065" y="3785870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330315" y="378587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345680" y="378587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18550" y="3785870"/>
            <a:ext cx="9169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57575" y="479488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16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452745" y="479488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88405" y="479488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88835" y="479488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649970" y="4794885"/>
            <a:ext cx="7391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+4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公式法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情景导入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9576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2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9628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5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046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1521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81705" y="69589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做一做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12927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6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6277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1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3042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3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3093065" y="1307465"/>
            <a:ext cx="2800350" cy="7537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309370" y="1065530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填空：</a:t>
            </a:r>
            <a:endParaRPr lang="zh-CN" altLang="en-US" sz="28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课本练习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10243" name="Rectangle 3"/>
          <p:cNvSpPr>
            <a:spLocks noGrp="1"/>
          </p:cNvSpPr>
          <p:nvPr/>
        </p:nvSpPr>
        <p:spPr>
          <a:xfrm>
            <a:off x="1887855" y="2522855"/>
            <a:ext cx="8681085" cy="2393315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(1)4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</a:rPr>
              <a:t>m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______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9</a:t>
            </a:r>
            <a:r>
              <a:rPr lang="en-US" altLang="zh-CN" sz="2800" i="1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=( 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___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___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n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buNone/>
            </a:pPr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>
              <a:buNone/>
            </a:pP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(2)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9</a:t>
            </a:r>
            <a:r>
              <a:rPr lang="en-US" altLang="zh-CN" sz="2800" i="1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______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=( 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___ </a:t>
            </a:r>
            <a:r>
              <a:rPr lang="en-US" altLang="zh-CN" sz="2800" kern="0" dirty="0">
                <a:solidFill>
                  <a:prstClr val="black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kern="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800" kern="0" dirty="0" smtClean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kern="0" baseline="30000" dirty="0">
                <a:solidFill>
                  <a:prstClr val="black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06300" y="737870"/>
            <a:ext cx="3952875" cy="562356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70555" y="2458085"/>
            <a:ext cx="972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12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mn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56860" y="245808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02705" y="2458085"/>
            <a:ext cx="360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98190" y="3458210"/>
            <a:ext cx="5187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6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47920" y="3458845"/>
            <a:ext cx="5187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3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x</a:t>
            </a:r>
            <a:endParaRPr lang="en-US" altLang="zh-CN" sz="28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78305" y="1722755"/>
            <a:ext cx="12496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填空：</a:t>
            </a:r>
            <a:endParaRPr lang="zh-CN" altLang="en-US" sz="28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参考：教材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P86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公式法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情景导入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9576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2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9628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5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4046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521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81705" y="69589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做一做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2927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6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6277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1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3042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课本练习</a:t>
            </a:r>
            <a:r>
              <a:rPr lang="en-US" sz="1200">
                <a:solidFill>
                  <a:srgbClr val="FF0000"/>
                </a:solidFill>
              </a:rPr>
              <a:t>3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3202285" y="1156970"/>
            <a:ext cx="1925955" cy="7537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" grpId="0"/>
      <p:bldP spid="2" grpId="1"/>
      <p:bldP spid="4" grpId="0"/>
      <p:bldP spid="4" grpId="1"/>
      <p:bldP spid="5" grpId="0"/>
      <p:bldP spid="5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7255" y="784225"/>
            <a:ext cx="3990340" cy="5634990"/>
          </a:xfrm>
          <a:prstGeom prst="rect">
            <a:avLst/>
          </a:prstGeom>
        </p:spPr>
      </p:pic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1593533" y="941388"/>
            <a:ext cx="8049260" cy="1641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pPr marL="0" marR="0" lvl="0" indent="1524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把下列各式分解因式．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1)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kumimoji="0" lang="en-US" altLang="zh-CN" sz="280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kumimoji="0" lang="zh-CN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10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kumimoji="0" lang="zh-CN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25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；        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     (2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kumimoji="0" lang="en-US" altLang="zh-CN" sz="280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-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36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ab</a:t>
            </a:r>
            <a:r>
              <a:rPr kumimoji="0" lang="zh-CN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81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kumimoji="0" lang="en-US" altLang="zh-CN" sz="280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．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课本例题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1370" y="1181735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例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5</a:t>
            </a:r>
            <a:endParaRPr lang="en-US" altLang="zh-CN" sz="3200" dirty="0" smtClean="0">
              <a:solidFill>
                <a:srgbClr val="0000FF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79463" y="2601595"/>
          <a:ext cx="433006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1854200" imgH="228600" progId="Equation.KSEE3">
                  <p:embed/>
                </p:oleObj>
              </mc:Choice>
              <mc:Fallback>
                <p:oleObj name="" r:id="rId2" imgW="18542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9463" y="2601595"/>
                        <a:ext cx="433006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47315" y="3154045"/>
            <a:ext cx="13150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=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5)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i="1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543483" y="3190241"/>
          <a:ext cx="1839595" cy="5353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4" imgW="787400" imgH="228600" progId="Equation.KSEE3">
                  <p:embed/>
                </p:oleObj>
              </mc:Choice>
              <mc:Fallback>
                <p:oleObj name="" r:id="rId4" imgW="787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43483" y="3190241"/>
                        <a:ext cx="1839595" cy="5353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359844" y="2619058"/>
          <a:ext cx="4984115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6" imgW="2133600" imgH="228600" progId="Equation.KSEE3">
                  <p:embed/>
                </p:oleObj>
              </mc:Choice>
              <mc:Fallback>
                <p:oleObj name="" r:id="rId6" imgW="2133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359844" y="2619058"/>
                        <a:ext cx="4984115" cy="534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8" name="Text Box 18"/>
          <p:cNvSpPr txBox="1"/>
          <p:nvPr/>
        </p:nvSpPr>
        <p:spPr>
          <a:xfrm>
            <a:off x="1913255" y="4843145"/>
            <a:ext cx="8364855" cy="147701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B0F0"/>
            </a:solidFill>
          </a:ln>
        </p:spPr>
        <p:txBody>
          <a:bodyPr wrap="square" lIns="0" tIns="0" rIns="0" bIns="0">
            <a:spAutoFit/>
          </a:bodyPr>
          <a:p>
            <a:pPr marL="179705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运用平方差公式、完全平方公式，把一个多项式分解因式的方法叫做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运用公式法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参考：教材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P85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公式法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情景导入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9576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2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9628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课本例</a:t>
            </a:r>
            <a:r>
              <a:rPr lang="en-US" altLang="zh-CN" sz="1200">
                <a:solidFill>
                  <a:srgbClr val="FF0000"/>
                </a:solidFill>
              </a:rPr>
              <a:t>5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4046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521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1705" y="69589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做一做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2927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6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96277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1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3042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3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147040" y="2028190"/>
            <a:ext cx="2348865" cy="12312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2976860" y="4483735"/>
            <a:ext cx="2881630" cy="4813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13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5980" y="749935"/>
            <a:ext cx="4087495" cy="5814695"/>
          </a:xfrm>
          <a:prstGeom prst="rect">
            <a:avLst/>
          </a:prstGeom>
        </p:spPr>
      </p:pic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1231583" y="941388"/>
            <a:ext cx="8869680" cy="1641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pPr marL="0" marR="0" lvl="0" indent="1524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下列多项式能否分解因式？如果能，把它们分解因式．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1)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8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zh-CN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16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； 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     (2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9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kumimoji="0" lang="en-US" altLang="zh-CN" sz="280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-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kumimoji="0" lang="zh-CN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．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课本练习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9618" y="2601595"/>
          <a:ext cx="438975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1879600" imgH="228600" progId="Equation.KSEE3">
                  <p:embed/>
                </p:oleObj>
              </mc:Choice>
              <mc:Fallback>
                <p:oleObj name="" r:id="rId2" imgW="18796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9618" y="2601595"/>
                        <a:ext cx="438975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26995" y="3154045"/>
            <a:ext cx="13347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=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i="1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69940" y="2611120"/>
            <a:ext cx="13081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(2)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不能</a:t>
            </a:r>
            <a:endParaRPr lang="zh-CN" altLang="en-US" sz="2800" i="1" baseline="30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2400" y="4140200"/>
            <a:ext cx="26682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3)4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 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； </a:t>
            </a:r>
            <a:endParaRPr lang="zh-CN" altLang="en-US" sz="2800" noProof="0" dirty="0">
              <a:ln>
                <a:noFill/>
              </a:ln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22400" y="4857115"/>
            <a:ext cx="13081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(3)</a:t>
            </a:r>
            <a:r>
              <a:rPr lang="zh-CN" altLang="en-US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不能</a:t>
            </a:r>
            <a:endParaRPr lang="zh-CN" altLang="en-US" sz="2800" i="1" baseline="30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06441" y="4812030"/>
          <a:ext cx="4597400" cy="920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4" imgW="1968500" imgH="393700" progId="Equation.KSEE3">
                  <p:embed/>
                </p:oleObj>
              </mc:Choice>
              <mc:Fallback>
                <p:oleObj name="" r:id="rId4" imgW="19685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06441" y="4812030"/>
                        <a:ext cx="4597400" cy="920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806124" y="3941445"/>
          <a:ext cx="2549525" cy="920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6" imgW="1091565" imgH="393700" progId="Equation.KSEE3">
                  <p:embed/>
                </p:oleObj>
              </mc:Choice>
              <mc:Fallback>
                <p:oleObj name="" r:id="rId6" imgW="1091565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06124" y="3941445"/>
                        <a:ext cx="2549525" cy="920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116446" y="5801360"/>
          <a:ext cx="1661160" cy="920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8" imgW="711200" imgH="393700" progId="Equation.KSEE3">
                  <p:embed/>
                </p:oleObj>
              </mc:Choice>
              <mc:Fallback>
                <p:oleObj name="" r:id="rId8" imgW="711200" imgH="3937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16446" y="5801360"/>
                        <a:ext cx="1661160" cy="920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参考：教材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P85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公式法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情景导入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29576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2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9628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5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4046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521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481705" y="69589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做一做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2927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6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96277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课本练习</a:t>
            </a:r>
            <a:r>
              <a:rPr lang="en-US" sz="1200">
                <a:solidFill>
                  <a:srgbClr val="FF0000"/>
                </a:solidFill>
              </a:rPr>
              <a:t>1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3042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3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2750800" y="3676015"/>
            <a:ext cx="1850390" cy="4641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7255" y="784225"/>
            <a:ext cx="3990340" cy="5634990"/>
          </a:xfrm>
          <a:prstGeom prst="rect">
            <a:avLst/>
          </a:prstGeom>
        </p:spPr>
      </p:pic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1593533" y="941388"/>
            <a:ext cx="8362950" cy="1641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pPr marL="0" marR="0" lvl="0" indent="1524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把下列各式分解因式．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1)25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kumimoji="0" lang="en-US" altLang="zh-CN" sz="280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kumimoji="0" lang="zh-CN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10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kumimoji="0" lang="zh-CN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；        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   (2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n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</a:t>
            </a:r>
            <a:r>
              <a:rPr kumimoji="0" lang="en-US" altLang="zh-CN" sz="280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-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．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41998" y="2786380"/>
          <a:ext cx="513143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" imgW="2197100" imgH="228600" progId="Equation.KSEE3">
                  <p:embed/>
                </p:oleObj>
              </mc:Choice>
              <mc:Fallback>
                <p:oleObj name="" r:id="rId2" imgW="2197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41998" y="2786380"/>
                        <a:ext cx="513143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614295" y="3523615"/>
            <a:ext cx="16281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=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5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i="1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03036" y="2786380"/>
          <a:ext cx="5398770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2311400" imgH="228600" progId="Equation.KSEE3">
                  <p:embed/>
                </p:oleObj>
              </mc:Choice>
              <mc:Fallback>
                <p:oleObj name="" r:id="rId4" imgW="23114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03036" y="2786380"/>
                        <a:ext cx="5398770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03199" y="3426143"/>
          <a:ext cx="2165985" cy="65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6" imgW="927100" imgH="279400" progId="Equation.KSEE3">
                  <p:embed/>
                </p:oleObj>
              </mc:Choice>
              <mc:Fallback>
                <p:oleObj name="" r:id="rId6" imgW="9271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03199" y="3426143"/>
                        <a:ext cx="2165985" cy="65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13994" y="4278948"/>
          <a:ext cx="1958975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8" imgW="838200" imgH="228600" progId="Equation.KSEE3">
                  <p:embed/>
                </p:oleObj>
              </mc:Choice>
              <mc:Fallback>
                <p:oleObj name="" r:id="rId8" imgW="8382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813994" y="4278948"/>
                        <a:ext cx="1958975" cy="534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课本例题</a:t>
            </a:r>
            <a:endParaRPr lang="en-US" altLang="zh-CN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01370" y="1181735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例</a:t>
            </a:r>
            <a:r>
              <a:rPr lang="en-US" altLang="zh-CN" sz="3200" dirty="0" smtClean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6</a:t>
            </a:r>
            <a:endParaRPr lang="en-US" altLang="zh-CN" sz="3200" dirty="0" smtClean="0">
              <a:solidFill>
                <a:srgbClr val="0000FF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参考：教材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P85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公式法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情景导入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29576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2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9628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5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4046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521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481705" y="69589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做一做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12927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课本例</a:t>
            </a:r>
            <a:r>
              <a:rPr lang="en-US" altLang="zh-CN" sz="1200">
                <a:solidFill>
                  <a:srgbClr val="FF0000"/>
                </a:solidFill>
              </a:rPr>
              <a:t>6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96277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1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3042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3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3148310" y="3258820"/>
            <a:ext cx="2642235" cy="12312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2" name="Rectangle 10"/>
          <p:cNvSpPr>
            <a:spLocks noChangeArrowheads="1"/>
          </p:cNvSpPr>
          <p:nvPr/>
        </p:nvSpPr>
        <p:spPr bwMode="auto">
          <a:xfrm>
            <a:off x="856933" y="852488"/>
            <a:ext cx="10614660" cy="16414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none" anchor="ctr">
            <a:spAutoFit/>
          </a:bodyPr>
          <a:p>
            <a:pPr marL="0" marR="0" lvl="0" indent="1524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把下列各式分解因式．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marL="0" marR="0" lvl="0" indent="152400" algn="l" defTabSz="914400" rtl="0" eaLnBrk="1" fontAlgn="base" latinLnBrk="0" hangingPunct="1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1)25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kumimoji="0" lang="zh-CN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10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xy</a:t>
            </a:r>
            <a:r>
              <a:rPr kumimoji="0" lang="zh-CN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kumimoji="0" lang="en-US" altLang="zh-CN" sz="28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y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；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                    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2)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12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zh-CN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36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；</a:t>
            </a: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</a:t>
            </a: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   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17830" y="2494280"/>
          <a:ext cx="5011420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2145665" imgH="228600" progId="Equation.KSEE3">
                  <p:embed/>
                </p:oleObj>
              </mc:Choice>
              <mc:Fallback>
                <p:oleObj name="" r:id="rId1" imgW="21456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7830" y="2494280"/>
                        <a:ext cx="5011420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2259330" y="3101975"/>
            <a:ext cx="14732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=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(5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y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i="1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6719254" y="4712970"/>
          <a:ext cx="525081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4" imgW="2247900" imgH="228600" progId="Equation.KSEE3">
                  <p:embed/>
                </p:oleObj>
              </mc:Choice>
              <mc:Fallback>
                <p:oleObj name="" r:id="rId4" imgW="22479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19254" y="4712970"/>
                        <a:ext cx="525081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7974649" y="5352733"/>
          <a:ext cx="2107565" cy="65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7" imgW="901700" imgH="279400" progId="Equation.KSEE3">
                  <p:embed/>
                </p:oleObj>
              </mc:Choice>
              <mc:Fallback>
                <p:oleObj name="" r:id="rId7" imgW="9017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74649" y="5352733"/>
                        <a:ext cx="2107565" cy="65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7987667" y="6205538"/>
          <a:ext cx="1870710" cy="5346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10" imgW="800100" imgH="228600" progId="Equation.KSEE3">
                  <p:embed/>
                </p:oleObj>
              </mc:Choice>
              <mc:Fallback>
                <p:oleObj name="" r:id="rId10" imgW="800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87667" y="6205538"/>
                        <a:ext cx="1870710" cy="5346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课本练习</a:t>
            </a:r>
            <a:endParaRPr lang="en-US" altLang="zh-CN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80900" y="392430"/>
            <a:ext cx="4086225" cy="581342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19570" y="4002405"/>
            <a:ext cx="37731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(4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  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y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10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y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25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．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595745" y="2494280"/>
          <a:ext cx="4478020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3" imgW="1917065" imgH="228600" progId="Equation.KSEE3">
                  <p:embed/>
                </p:oleObj>
              </mc:Choice>
              <mc:Fallback>
                <p:oleObj name="" r:id="rId13" imgW="19170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95745" y="2494280"/>
                        <a:ext cx="4478020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974965" y="3044825"/>
            <a:ext cx="16014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=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a 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6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2</a:t>
            </a:r>
            <a:endParaRPr lang="en-US" altLang="zh-CN" sz="2800" i="1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00430" y="4002405"/>
            <a:ext cx="35483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(3)16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24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9</a:t>
            </a:r>
            <a:r>
              <a:rPr lang="en-US" altLang="zh-CN" sz="2800" i="1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；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951867" y="4712970"/>
          <a:ext cx="5546090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" r:id="rId16" imgW="2374265" imgH="228600" progId="Equation.KSEE3">
                  <p:embed/>
                </p:oleObj>
              </mc:Choice>
              <mc:Fallback>
                <p:oleObj name="" r:id="rId16" imgW="23742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51867" y="4712970"/>
                        <a:ext cx="5546090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2233932" y="5498465"/>
          <a:ext cx="2047240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9" imgW="876300" imgH="228600" progId="Equation.KSEE3">
                  <p:embed/>
                </p:oleObj>
              </mc:Choice>
              <mc:Fallback>
                <p:oleObj name="" r:id="rId19" imgW="8763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233932" y="5498465"/>
                        <a:ext cx="2047240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参考：教材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P86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公式法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情景导入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29576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课本练习</a:t>
            </a:r>
            <a:r>
              <a:rPr lang="en-US" sz="1200">
                <a:solidFill>
                  <a:srgbClr val="FF0000"/>
                </a:solidFill>
              </a:rPr>
              <a:t>2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9628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5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4046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521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481705" y="69589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做一做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12927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6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96277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1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3042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3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4377035" y="693420"/>
            <a:ext cx="1699895" cy="39560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补充例题</a:t>
            </a:r>
            <a:endParaRPr lang="en-US" altLang="zh-CN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35175" y="166751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例</a:t>
            </a:r>
            <a:endParaRPr lang="en-US" altLang="zh-CN" sz="3200" dirty="0" smtClean="0">
              <a:solidFill>
                <a:srgbClr val="0000FF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2948" name="文本框 4"/>
          <p:cNvSpPr txBox="1">
            <a:spLocks noChangeArrowheads="1"/>
          </p:cNvSpPr>
          <p:nvPr/>
        </p:nvSpPr>
        <p:spPr bwMode="auto">
          <a:xfrm>
            <a:off x="2754630" y="1550035"/>
            <a:ext cx="6683375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如果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x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2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+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mx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+4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是一个完全平方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式，那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m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的值为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________.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2754947" y="3853180"/>
            <a:ext cx="633730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解析：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=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(</a:t>
            </a:r>
            <a:r>
              <a: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±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)</a:t>
            </a:r>
            <a:r>
              <a:rPr lang="en-US" altLang="zh-CN" sz="2800" baseline="300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2</a:t>
            </a:r>
            <a:r>
              <a: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，故</a:t>
            </a:r>
            <a:r>
              <a:rPr lang="en-US" altLang="zh-CN" sz="2800" i="1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=2</a:t>
            </a:r>
            <a:r>
              <a: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×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(</a:t>
            </a:r>
            <a:r>
              <a: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±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)</a:t>
            </a:r>
            <a:r>
              <a: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，</a:t>
            </a:r>
            <a:r>
              <a:rPr lang="en-US" altLang="zh-CN" sz="2800" i="1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m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=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±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4.</a:t>
            </a:r>
            <a:endParaRPr lang="en-US" altLang="zh-CN" sz="2800" dirty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4261779" y="2250921"/>
            <a:ext cx="6242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±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4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8990" y="548005"/>
            <a:ext cx="4572000" cy="3429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例题精讲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参考：光盘教学课件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55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补充例题</a:t>
            </a:r>
            <a:r>
              <a:rPr lang="en-US" altLang="zh-CN" sz="1200">
                <a:solidFill>
                  <a:srgbClr val="FF0000"/>
                </a:solidFill>
              </a:rPr>
              <a:t>1</a:t>
            </a:r>
            <a:r>
              <a:rPr lang="zh-CN" altLang="en-US" sz="1200">
                <a:solidFill>
                  <a:srgbClr val="FF0000"/>
                </a:solidFill>
              </a:rPr>
              <a:t>(易)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7916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67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9183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253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3</a:t>
            </a:r>
            <a:r>
              <a:rPr lang="zh-CN" altLang="en-US" sz="1200">
                <a:solidFill>
                  <a:schemeClr val="tx1"/>
                </a:solidFill>
              </a:rPr>
              <a:t>(中)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补充练习</a:t>
            </a:r>
            <a:endParaRPr lang="en-US" altLang="zh-CN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82945" name="文本框 1"/>
          <p:cNvSpPr txBox="1">
            <a:spLocks noChangeArrowheads="1"/>
          </p:cNvSpPr>
          <p:nvPr/>
        </p:nvSpPr>
        <p:spPr bwMode="auto">
          <a:xfrm>
            <a:off x="1045210" y="1793240"/>
            <a:ext cx="9067165" cy="142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         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如果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x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2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–6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x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+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N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是一个完全平方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式，那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么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N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是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(       )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          A . 11            B. 9         C. 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–11         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D. 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–9</a:t>
            </a:r>
            <a:endParaRPr lang="en-US" altLang="zh-CN" sz="2800" dirty="0" smtClean="0">
              <a:solidFill>
                <a:prstClr val="black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792605" y="3789045"/>
            <a:ext cx="825246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解析：根据完全平方式的特</a:t>
            </a:r>
            <a:r>
              <a: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征，中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间</a:t>
            </a:r>
            <a:r>
              <a: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项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–6</a:t>
            </a:r>
            <a:r>
              <a:rPr lang="en-US" altLang="zh-CN" sz="2800" i="1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=2</a:t>
            </a:r>
            <a:r>
              <a:rPr lang="en-US" altLang="zh-CN" sz="2800" i="1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×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(–3)</a:t>
            </a:r>
            <a:r>
              <a: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，故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可知</a:t>
            </a:r>
            <a:r>
              <a:rPr lang="en-US" altLang="zh-CN" sz="2800" i="1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=(–3)</a:t>
            </a:r>
            <a:r>
              <a:rPr lang="en-US" altLang="zh-CN" sz="2800" baseline="300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=9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  <a:endParaRPr lang="en-US" altLang="zh-CN" sz="2800" dirty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8576531" y="1924436"/>
            <a:ext cx="515938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8995" y="1793240"/>
            <a:ext cx="4572000" cy="2571750"/>
          </a:xfrm>
          <a:prstGeom prst="rect">
            <a:avLst/>
          </a:prstGeom>
        </p:spPr>
      </p:pic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参考：七彩课堂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例题精讲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55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补充练习1(易)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7916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67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9183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253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3</a:t>
            </a:r>
            <a:r>
              <a:rPr lang="zh-CN" altLang="en-US" sz="1200">
                <a:solidFill>
                  <a:schemeClr val="tx1"/>
                </a:solidFill>
              </a:rPr>
              <a:t>(中)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241663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人教版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55" y="1115060"/>
            <a:ext cx="4020185" cy="5682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60" y="1108075"/>
            <a:ext cx="4025900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3"/>
          <p:cNvSpPr/>
          <p:nvPr/>
        </p:nvSpPr>
        <p:spPr>
          <a:xfrm>
            <a:off x="2711768" y="1342390"/>
            <a:ext cx="8137525" cy="95313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p>
            <a:pPr algn="l">
              <a:lnSpc>
                <a:spcPct val="200000"/>
              </a:lnSpc>
            </a:pP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简便计算：</a:t>
            </a: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2004</a:t>
            </a:r>
            <a:r>
              <a:rPr lang="en-US" altLang="zh-CN" sz="2800" baseline="30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 sz="28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－</a:t>
            </a: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4008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×</a:t>
            </a: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2005</a:t>
            </a:r>
            <a:r>
              <a:rPr lang="zh-CN" altLang="en-US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2005</a:t>
            </a:r>
            <a:r>
              <a:rPr lang="en-US" altLang="zh-CN" sz="2800" baseline="30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．</a:t>
            </a:r>
            <a:endParaRPr lang="zh-CN" altLang="zh-CN" sz="28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补充例题</a:t>
            </a:r>
            <a:endParaRPr lang="en-US" altLang="zh-CN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35175" y="166751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例</a:t>
            </a:r>
            <a:endParaRPr lang="en-US" altLang="zh-CN" sz="3200" dirty="0" smtClean="0">
              <a:solidFill>
                <a:srgbClr val="0000FF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3433729" y="2804709"/>
            <a:ext cx="391287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解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：原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式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(2004</a:t>
            </a:r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宋体" panose="02010600030101010101" pitchFamily="2" charset="-122"/>
              </a:rPr>
              <a:t>-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20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05)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2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                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(</a:t>
            </a:r>
            <a:r>
              <a:rPr lang="en-US" altLang="zh-CN" sz="2800" dirty="0" smtClean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宋体" panose="02010600030101010101" pitchFamily="2" charset="-122"/>
              </a:rPr>
              <a:t>-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1)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2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  <a:p>
            <a:pPr algn="l"/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                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＝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1</a:t>
            </a:r>
            <a:endParaRPr lang="en-US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8675" y="1604645"/>
            <a:ext cx="4572000" cy="3429000"/>
          </a:xfrm>
          <a:prstGeom prst="rect">
            <a:avLst/>
          </a:prstGeom>
        </p:spPr>
      </p:pic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参考：光盘教学课件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例题精讲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55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7916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67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补充例题</a:t>
            </a:r>
            <a:r>
              <a:rPr lang="en-US" altLang="zh-CN" sz="1200">
                <a:solidFill>
                  <a:srgbClr val="FF0000"/>
                </a:solidFill>
              </a:rPr>
              <a:t>2</a:t>
            </a:r>
            <a:r>
              <a:rPr lang="zh-CN" altLang="en-US" sz="1200">
                <a:solidFill>
                  <a:srgbClr val="FF0000"/>
                </a:solidFill>
              </a:rPr>
              <a:t>(易)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9183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253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3</a:t>
            </a:r>
            <a:r>
              <a:rPr lang="zh-CN" altLang="en-US" sz="1200">
                <a:solidFill>
                  <a:schemeClr val="tx1"/>
                </a:solidFill>
              </a:rPr>
              <a:t>(中)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89" name="Text Box 2"/>
          <p:cNvSpPr txBox="1">
            <a:spLocks noChangeArrowheads="1"/>
          </p:cNvSpPr>
          <p:nvPr/>
        </p:nvSpPr>
        <p:spPr bwMode="auto">
          <a:xfrm>
            <a:off x="1362710" y="1399540"/>
            <a:ext cx="914273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6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把下列完全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平方式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分解因式：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>
              <a:lnSpc>
                <a:spcPct val="160000"/>
              </a:lnSpc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(1)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100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–2×100×99+99²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；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                 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(2)34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34×32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16</a:t>
            </a:r>
            <a:r>
              <a:rPr lang="en-US" altLang="zh-CN" sz="2800" baseline="300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  <a:endParaRPr lang="en-US" altLang="zh-CN" sz="28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362393" y="3398838"/>
            <a:ext cx="382270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：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(1)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原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式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=(100–99)²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endParaRPr lang="en-US" altLang="zh-CN" sz="2800" baseline="300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7411" name="文本框 2"/>
          <p:cNvSpPr txBox="1">
            <a:spLocks noChangeArrowheads="1"/>
          </p:cNvSpPr>
          <p:nvPr/>
        </p:nvSpPr>
        <p:spPr bwMode="auto">
          <a:xfrm>
            <a:off x="6864985" y="3405188"/>
            <a:ext cx="308229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(2)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原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式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(34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16)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endParaRPr lang="en-US" altLang="zh-CN" sz="2800" baseline="300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392488" y="3979863"/>
            <a:ext cx="650240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>
              <a:lnSpc>
                <a:spcPct val="130000"/>
              </a:lnSpc>
            </a:pP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=1.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7980363" y="3927475"/>
            <a:ext cx="13385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2500.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补充练习</a:t>
            </a:r>
            <a:endParaRPr lang="en-US" altLang="zh-CN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参考：七彩课堂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7720" y="2319655"/>
            <a:ext cx="4572000" cy="2571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例题精讲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55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7916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补充练习2(易)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31267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9183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253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3</a:t>
            </a:r>
            <a:r>
              <a:rPr lang="zh-CN" altLang="en-US" sz="1200">
                <a:solidFill>
                  <a:schemeClr val="tx1"/>
                </a:solidFill>
              </a:rPr>
              <a:t>(中)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build="allAtOnce"/>
      <p:bldP spid="17411" grpId="0"/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2970" y="941705"/>
            <a:ext cx="3882390" cy="571119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补充例题</a:t>
            </a:r>
            <a:endParaRPr lang="en-US" altLang="zh-CN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31900" y="156019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dirty="0" smtClean="0">
                <a:solidFill>
                  <a:srgbClr val="0000FF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例</a:t>
            </a:r>
            <a:endParaRPr lang="en-US" altLang="zh-CN" sz="3200" dirty="0" smtClean="0">
              <a:solidFill>
                <a:srgbClr val="0000FF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5233" name="文本框 99"/>
          <p:cNvSpPr txBox="1">
            <a:spLocks noChangeArrowheads="1"/>
          </p:cNvSpPr>
          <p:nvPr/>
        </p:nvSpPr>
        <p:spPr bwMode="auto">
          <a:xfrm>
            <a:off x="2044382" y="1449705"/>
            <a:ext cx="7497763" cy="69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已知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–4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6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13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0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，求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ab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的值．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1272406" y="2278277"/>
            <a:ext cx="90017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解：因为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–4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6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13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–4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6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9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endParaRPr lang="zh-CN" altLang="en-US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1272540" y="2931478"/>
            <a:ext cx="38201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所以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–2)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3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0.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272223" y="3566160"/>
            <a:ext cx="462026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因为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–2)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≥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3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≥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endParaRPr lang="zh-CN" altLang="en-US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272540" y="4234180"/>
            <a:ext cx="3916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所以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–2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9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endParaRPr lang="zh-CN" altLang="en-US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8" name="文本框 7"/>
          <p:cNvSpPr txBox="1">
            <a:spLocks noChangeArrowheads="1"/>
          </p:cNvSpPr>
          <p:nvPr/>
        </p:nvSpPr>
        <p:spPr bwMode="auto">
          <a:xfrm>
            <a:off x="1272540" y="4853623"/>
            <a:ext cx="32054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所以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–3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endParaRPr lang="zh-CN" altLang="en-US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272540" y="5536248"/>
            <a:ext cx="370522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所以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ab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×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–3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–6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．</a:t>
            </a:r>
            <a:endParaRPr lang="zh-CN" altLang="en-US" sz="2800" baseline="300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参考：非常课课通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P99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例题精讲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455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7916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31267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9183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253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补充例题</a:t>
            </a:r>
            <a:r>
              <a:rPr lang="en-US" altLang="zh-CN" sz="1200">
                <a:solidFill>
                  <a:srgbClr val="FF0000"/>
                </a:solidFill>
              </a:rPr>
              <a:t>3</a:t>
            </a:r>
            <a:r>
              <a:rPr lang="zh-CN" altLang="en-US" sz="1200">
                <a:solidFill>
                  <a:srgbClr val="FF0000"/>
                </a:solidFill>
              </a:rPr>
              <a:t>(中)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349730" y="3622675"/>
            <a:ext cx="1542415" cy="267208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补充练习</a:t>
            </a:r>
            <a:endParaRPr lang="en-US" altLang="zh-CN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2975" y="2003425"/>
            <a:ext cx="4572000" cy="3429000"/>
          </a:xfrm>
          <a:prstGeom prst="rect">
            <a:avLst/>
          </a:prstGeom>
        </p:spPr>
      </p:pic>
      <p:sp>
        <p:nvSpPr>
          <p:cNvPr id="95233" name="文本框 99"/>
          <p:cNvSpPr txBox="1">
            <a:spLocks noChangeArrowheads="1"/>
          </p:cNvSpPr>
          <p:nvPr/>
        </p:nvSpPr>
        <p:spPr bwMode="auto">
          <a:xfrm>
            <a:off x="2044382" y="1449705"/>
            <a:ext cx="7497763" cy="69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4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已知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–2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5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0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，求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的值．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2043931" y="2277642"/>
            <a:ext cx="8823960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解：因为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–2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5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–2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endParaRPr lang="zh-CN" altLang="en-US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所以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–1)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0.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因为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–1)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≥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≥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</a:t>
            </a:r>
            <a:endParaRPr lang="zh-CN" altLang="en-US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所以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0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</a:t>
            </a:r>
            <a:endParaRPr lang="zh-CN" altLang="en-US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所以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–2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</a:t>
            </a:r>
            <a:endParaRPr lang="zh-CN" altLang="en-US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所以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(1–2)</a:t>
            </a:r>
            <a:r>
              <a:rPr lang="en-US" altLang="zh-CN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．</a:t>
            </a:r>
            <a:endParaRPr lang="zh-CN" altLang="en-US" sz="2800" baseline="300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参考：光盘教学课件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例题精讲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455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7916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31267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91835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补充练习3(中)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25340" y="6969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3</a:t>
            </a:r>
            <a:r>
              <a:rPr lang="zh-CN" altLang="en-US" sz="1200">
                <a:solidFill>
                  <a:schemeClr val="tx1"/>
                </a:solidFill>
              </a:rPr>
              <a:t>(中)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1241663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课堂总结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0" y="696468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课堂总结</a:t>
            </a:r>
            <a:endParaRPr lang="zh-CN" altLang="en-US" sz="120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79325" y="296545"/>
            <a:ext cx="4430395" cy="6463030"/>
          </a:xfrm>
          <a:prstGeom prst="rect">
            <a:avLst/>
          </a:prstGeom>
        </p:spPr>
      </p:pic>
      <p:sp>
        <p:nvSpPr>
          <p:cNvPr id="4" name="左大括号 3"/>
          <p:cNvSpPr/>
          <p:nvPr/>
        </p:nvSpPr>
        <p:spPr>
          <a:xfrm>
            <a:off x="3381375" y="1447800"/>
            <a:ext cx="341630" cy="4039235"/>
          </a:xfrm>
          <a:prstGeom prst="leftBrace">
            <a:avLst>
              <a:gd name="adj1" fmla="val 3624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867785" y="5161280"/>
            <a:ext cx="894080" cy="521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特征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4994910" y="4083685"/>
            <a:ext cx="670623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等号左边是三项式(或可以看成三项的)，首末两项有两个数或式的平方，中间项是两底数之积的±2倍．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等式右边是这两个数的和或差的平方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</a:t>
            </a:r>
            <a:endParaRPr lang="zh-CN" altLang="en-US" sz="2800" dirty="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138" name="Text Box 18"/>
          <p:cNvSpPr txBox="1"/>
          <p:nvPr/>
        </p:nvSpPr>
        <p:spPr>
          <a:xfrm>
            <a:off x="3867785" y="1014730"/>
            <a:ext cx="7813040" cy="1292225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B0F0"/>
            </a:solidFill>
          </a:ln>
        </p:spPr>
        <p:txBody>
          <a:bodyPr wrap="square" lIns="0" tIns="0" rIns="0" bIns="0">
            <a:spAutoFit/>
          </a:bodyPr>
          <a:p>
            <a:pPr marL="179705" algn="l"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800" noProof="0" dirty="0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两个数的平方和，加上（或减去）两数的积的两倍，等于这两个数的和（或差）的平方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27295" y="2472055"/>
          <a:ext cx="4790440" cy="1611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2" imgW="1435100" imgH="482600" progId="Equation.KSEE3">
                  <p:embed/>
                </p:oleObj>
              </mc:Choice>
              <mc:Fallback>
                <p:oleObj name="" r:id="rId2" imgW="14351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27295" y="2472055"/>
                        <a:ext cx="4790440" cy="1611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19125" y="3130550"/>
            <a:ext cx="2672080" cy="9531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ctr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用完全平方公式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</a:rPr>
              <a:t>分解因式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参考：非常课课通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P96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581890" y="803275"/>
            <a:ext cx="4024630" cy="140398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课堂总结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715240" y="4083685"/>
            <a:ext cx="2683510" cy="14973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随堂检测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43130" y="2451100"/>
            <a:ext cx="4572000" cy="2571750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744345" y="1390333"/>
          <a:ext cx="8594090" cy="434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文档" r:id="rId2" imgW="7486650" imgH="3781425" progId="Word.Document.12">
                  <p:embed/>
                </p:oleObj>
              </mc:Choice>
              <mc:Fallback>
                <p:oleObj name="文档" r:id="rId2" imgW="7486650" imgH="3781425" progId="Word.Document.12">
                  <p:embed/>
                  <p:pic>
                    <p:nvPicPr>
                      <p:cNvPr id="0" name="图片 717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4345" y="1390333"/>
                        <a:ext cx="8594090" cy="434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628674" y="1390496"/>
            <a:ext cx="360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3</a:t>
            </a:r>
            <a:endParaRPr lang="en-US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参考：荣德基典中点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随堂检测1(易)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316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0632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948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随堂检测4(中)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3677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随堂检测5(难)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491345" y="2933700"/>
            <a:ext cx="349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endParaRPr lang="en-US" altLang="zh-CN" sz="28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91345" y="4437380"/>
            <a:ext cx="349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endParaRPr lang="en-US" altLang="zh-CN" sz="28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91345" y="5127625"/>
            <a:ext cx="3498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00B0F0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endParaRPr lang="en-US" altLang="zh-CN" sz="2800">
              <a:solidFill>
                <a:srgbClr val="00B0F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77865" y="2776220"/>
          <a:ext cx="2401570" cy="897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4" imgW="1054100" imgH="393700" progId="Equation.KSEE3">
                  <p:embed/>
                </p:oleObj>
              </mc:Choice>
              <mc:Fallback>
                <p:oleObj name="" r:id="rId4" imgW="1054100" imgH="3937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77865" y="2776220"/>
                        <a:ext cx="2401570" cy="8972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77548" y="3794760"/>
          <a:ext cx="2517775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6" imgW="1104900" imgH="228600" progId="Equation.KSEE3">
                  <p:embed/>
                </p:oleObj>
              </mc:Choice>
              <mc:Fallback>
                <p:oleObj name="" r:id="rId6" imgW="11049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77548" y="3794760"/>
                        <a:ext cx="2517775" cy="52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77865" y="2133600"/>
          <a:ext cx="2170430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8" imgW="952500" imgH="228600" progId="Equation.KSEE3">
                  <p:embed/>
                </p:oleObj>
              </mc:Choice>
              <mc:Fallback>
                <p:oleObj name="" r:id="rId8" imgW="9525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7865" y="2133600"/>
                        <a:ext cx="2170430" cy="52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77865" y="4437380"/>
          <a:ext cx="3444240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" r:id="rId10" imgW="1511300" imgH="228600" progId="Equation.KSEE3">
                  <p:embed/>
                </p:oleObj>
              </mc:Choice>
              <mc:Fallback>
                <p:oleObj name="" r:id="rId10" imgW="15113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777865" y="4437380"/>
                        <a:ext cx="3444240" cy="52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777865" y="5127625"/>
          <a:ext cx="2315210" cy="521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2" imgW="1016000" imgH="228600" progId="Equation.KSEE3">
                  <p:embed/>
                </p:oleObj>
              </mc:Choice>
              <mc:Fallback>
                <p:oleObj name="" r:id="rId12" imgW="1016000" imgH="2286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77865" y="5127625"/>
                        <a:ext cx="2315210" cy="521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  <p:bldP spid="15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随堂检测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3595" y="2442845"/>
            <a:ext cx="4572000" cy="2571750"/>
          </a:xfrm>
          <a:prstGeom prst="rect">
            <a:avLst/>
          </a:prstGeom>
        </p:spPr>
      </p:pic>
      <p:sp>
        <p:nvSpPr>
          <p:cNvPr id="99339" name="文本框 2"/>
          <p:cNvSpPr txBox="1">
            <a:spLocks noChangeArrowheads="1"/>
          </p:cNvSpPr>
          <p:nvPr/>
        </p:nvSpPr>
        <p:spPr bwMode="auto">
          <a:xfrm>
            <a:off x="1840072" y="2142808"/>
            <a:ext cx="8778646" cy="11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若关于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的多项式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–8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</a:t>
            </a:r>
            <a:r>
              <a:rPr lang="en-US" altLang="zh-CN" sz="2800" baseline="300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是完全平方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式，则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的值为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_________  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．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2375194" y="2681451"/>
            <a:ext cx="62420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±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4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参考：七彩课堂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316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随堂检测2(易)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0632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948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随堂检测4(中)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3677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随堂检测5(难)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随堂检测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7725" y="2266315"/>
            <a:ext cx="4572000" cy="2571750"/>
          </a:xfrm>
          <a:prstGeom prst="rect">
            <a:avLst/>
          </a:prstGeom>
        </p:spPr>
      </p:pic>
      <p:sp>
        <p:nvSpPr>
          <p:cNvPr id="99335" name="文本框 6"/>
          <p:cNvSpPr txBox="1">
            <a:spLocks noChangeArrowheads="1"/>
          </p:cNvSpPr>
          <p:nvPr/>
        </p:nvSpPr>
        <p:spPr bwMode="auto">
          <a:xfrm>
            <a:off x="1920875" y="2594610"/>
            <a:ext cx="7915910" cy="607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若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＝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，则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</a:t>
            </a:r>
            <a:r>
              <a:rPr lang="en-US" altLang="zh-CN" sz="2800" baseline="300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–4</a:t>
            </a:r>
            <a:r>
              <a:rPr lang="en-US" altLang="zh-CN" sz="2800" i="1" dirty="0" smtClean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mn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＋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4</a:t>
            </a:r>
            <a:r>
              <a:rPr lang="en-US" altLang="zh-CN" sz="2800" i="1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</a:t>
            </a:r>
            <a:r>
              <a:rPr lang="en-US" altLang="zh-CN" sz="2800" baseline="300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的值是</a:t>
            </a:r>
            <a:r>
              <a:rPr lang="en-US" altLang="zh-CN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________</a:t>
            </a:r>
            <a:r>
              <a:rPr lang="zh-CN" altLang="en-US" sz="2800" dirty="0">
                <a:solidFill>
                  <a:prstClr val="black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．</a:t>
            </a:r>
            <a:endParaRPr lang="zh-CN" altLang="en-US" sz="2800" dirty="0">
              <a:solidFill>
                <a:prstClr val="black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013994" y="2594456"/>
            <a:ext cx="360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1</a:t>
            </a:r>
            <a:endParaRPr lang="en-US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参考：七彩课堂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316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0632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随堂检测3(中)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948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随堂检测4(中)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3677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随堂检测5(难)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1920875" y="3445510"/>
            <a:ext cx="8252460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解析：</a:t>
            </a:r>
            <a:r>
              <a:rPr lang="en-US" altLang="zh-CN" sz="2800" i="1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2800" baseline="300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–4</a:t>
            </a:r>
            <a:r>
              <a:rPr lang="en-US" altLang="zh-CN" sz="2800" i="1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mn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4</a:t>
            </a:r>
            <a:r>
              <a:rPr lang="en-US" altLang="zh-CN" sz="2800" i="1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 sz="2800" baseline="300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2800" baseline="30000" dirty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2800" baseline="30000" dirty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(2</a:t>
            </a:r>
            <a:r>
              <a:rPr lang="en-US" altLang="zh-CN" sz="2800" i="1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n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 baseline="300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2800" baseline="30000" dirty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</a:t>
            </a:r>
            <a:r>
              <a:rPr lang="zh-CN" altLang="en-US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800" dirty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  <a:endParaRPr lang="en-US" altLang="zh-CN" sz="2800" dirty="0">
              <a:solidFill>
                <a:srgbClr val="00B0F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随堂检测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2331720" y="1887855"/>
          <a:ext cx="7673340" cy="1510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文档" r:id="rId1" imgW="7086600" imgH="1400175" progId="Word.Document.12">
                  <p:embed/>
                </p:oleObj>
              </mc:Choice>
              <mc:Fallback>
                <p:oleObj name="文档" r:id="rId1" imgW="7086600" imgH="1400175" progId="Word.Document.12">
                  <p:embed/>
                  <p:pic>
                    <p:nvPicPr>
                      <p:cNvPr id="0" name="图片 61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1720" y="1887855"/>
                        <a:ext cx="7673340" cy="1510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2020</a:t>
            </a:r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年眉山中考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3086394" y="2729076"/>
            <a:ext cx="36068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宋体" panose="02010600030101010101" pitchFamily="2" charset="-122"/>
              </a:rPr>
              <a:t>4</a:t>
            </a:r>
            <a:endParaRPr lang="en-US" sz="28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355" y="557530"/>
            <a:ext cx="7670165" cy="56610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316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0632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948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随堂检测4(中)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3677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随堂检测5(难)</a:t>
            </a:r>
            <a:endParaRPr lang="en-US" altLang="zh-CN" sz="1200">
              <a:solidFill>
                <a:schemeClr val="tx1"/>
              </a:solidFill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06320" y="3329305"/>
            <a:ext cx="7028180" cy="2833370"/>
            <a:chOff x="2962" y="5120"/>
            <a:chExt cx="11068" cy="4462"/>
          </a:xfrm>
        </p:grpSpPr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2962" y="5120"/>
              <a:ext cx="11068" cy="4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pPr algn="l" fontAlgn="auto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解析：将给出等式化为</a:t>
              </a:r>
              <a:r>
                <a:rPr lang="en-US" altLang="zh-CN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                                 </a:t>
              </a: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，</a:t>
              </a:r>
              <a:endPara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所以</a:t>
              </a:r>
              <a:r>
                <a:rPr lang="en-US" altLang="zh-CN" sz="2800" i="1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en-US" altLang="zh-CN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–1</a:t>
              </a: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r>
                <a:rPr lang="en-US" altLang="zh-CN" sz="2800" i="1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</a:t>
              </a: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＋</a:t>
              </a:r>
              <a:r>
                <a:rPr lang="en-US" altLang="zh-CN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endPara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所以</a:t>
              </a:r>
              <a:r>
                <a:rPr lang="en-US" altLang="zh-CN" sz="2800" i="1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1</a:t>
              </a:r>
              <a:r>
                <a:rPr lang="zh-CN" altLang="en-US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r>
                <a:rPr lang="en-US" altLang="zh-CN" sz="2800" i="1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</a:t>
              </a: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–2</a:t>
              </a:r>
              <a:r>
                <a:rPr lang="zh-CN" altLang="en-US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endParaRPr lang="zh-CN" altLang="en-US" sz="28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algn="l" fontAlgn="auto"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所以</a:t>
              </a:r>
              <a:r>
                <a:rPr lang="en-US" altLang="zh-CN" sz="2800" dirty="0" smtClean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                                        </a:t>
              </a:r>
              <a:r>
                <a:rPr lang="zh-CN" altLang="en-US" sz="2800" dirty="0">
                  <a:solidFill>
                    <a:srgbClr val="00B0F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．</a:t>
              </a:r>
              <a:endParaRPr lang="zh-CN" altLang="en-US" sz="2800" baseline="30000" dirty="0" smtClean="0">
                <a:solidFill>
                  <a:srgbClr val="00B0F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</p:txBody>
        </p:sp>
        <p:graphicFrame>
          <p:nvGraphicFramePr>
            <p:cNvPr id="5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880" y="5243"/>
            <a:ext cx="1440" cy="3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" r:id="rId4" imgW="914400" imgH="198755" progId="Equation.KSEE3">
                    <p:embed/>
                  </p:oleObj>
                </mc:Choice>
                <mc:Fallback>
                  <p:oleObj name="" r:id="rId4" imgW="914400" imgH="198755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8880" y="5243"/>
                          <a:ext cx="1440" cy="31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699" y="5173"/>
            <a:ext cx="4720" cy="1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" r:id="rId6" imgW="1409700" imgH="393700" progId="Equation.KSEE3">
                    <p:embed/>
                  </p:oleObj>
                </mc:Choice>
                <mc:Fallback>
                  <p:oleObj name="" r:id="rId6" imgW="1409700" imgH="3937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699" y="5173"/>
                          <a:ext cx="4720" cy="13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对象 1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4221" y="8264"/>
            <a:ext cx="5316" cy="1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" r:id="rId8" imgW="1587500" imgH="393700" progId="Equation.KSEE3">
                    <p:embed/>
                  </p:oleObj>
                </mc:Choice>
                <mc:Fallback>
                  <p:oleObj name="" r:id="rId8" imgW="1587500" imgH="393700" progId="Equation.KSEE3">
                    <p:embed/>
                    <p:pic>
                      <p:nvPicPr>
                        <p:cNvPr id="0" name="图片 3073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221" y="8264"/>
                          <a:ext cx="5316" cy="13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随堂检测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5025" y="1181735"/>
            <a:ext cx="4572000" cy="3429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6510" y="941705"/>
            <a:ext cx="952373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50000"/>
              </a:lnSpc>
            </a:pP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若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、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c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为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△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ABC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的三边，且满足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 baseline="30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c</a:t>
            </a:r>
            <a:r>
              <a:rPr lang="en-US" altLang="zh-CN" sz="2800" baseline="300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＝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ac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＋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bc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，试判断</a:t>
            </a:r>
            <a:r>
              <a:rPr lang="zh-CN" altLang="zh-CN" sz="2800" dirty="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△</a:t>
            </a:r>
            <a:r>
              <a:rPr lang="en-US" altLang="zh-CN" sz="2800" i="1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ABC</a:t>
            </a:r>
            <a:r>
              <a:rPr lang="zh-CN" altLang="zh-CN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的形状</a:t>
            </a:r>
            <a:r>
              <a:rPr lang="zh-CN" altLang="en-US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.</a:t>
            </a:r>
            <a:endParaRPr lang="zh-CN" altLang="en-US" sz="28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86510" y="2102485"/>
            <a:ext cx="10320655" cy="4742815"/>
            <a:chOff x="2026" y="3311"/>
            <a:chExt cx="16253" cy="7469"/>
          </a:xfrm>
        </p:grpSpPr>
        <p:sp>
          <p:nvSpPr>
            <p:cNvPr id="4" name="文本框 3"/>
            <p:cNvSpPr txBox="1">
              <a:spLocks noChangeArrowheads="1"/>
            </p:cNvSpPr>
            <p:nvPr/>
          </p:nvSpPr>
          <p:spPr bwMode="auto">
            <a:xfrm>
              <a:off x="2026" y="3311"/>
              <a:ext cx="16253" cy="7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 algn="l" fontAlgn="auto">
                <a:lnSpc>
                  <a:spcPct val="180000"/>
                </a:lnSpc>
              </a:pP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解：因为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＋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＋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c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ab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＋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ac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＋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bc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，即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＋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＋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c</a:t>
              </a:r>
              <a:r>
                <a:rPr lang="en-US" altLang="zh-CN" sz="2800" baseline="300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  <a:sym typeface="+mn-ea"/>
                </a:rPr>
                <a:t>-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ab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  <a:sym typeface="+mn-ea"/>
                </a:rPr>
                <a:t>-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ac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  <a:sym typeface="+mn-ea"/>
                </a:rPr>
                <a:t>-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bc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endPara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  <a:p>
              <a:pPr algn="l" fontAlgn="auto">
                <a:lnSpc>
                  <a:spcPct val="180000"/>
                </a:lnSpc>
              </a:pP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所以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</a:rPr>
                <a:t>                                                                             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endPara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algn="l" fontAlgn="auto">
                <a:lnSpc>
                  <a:spcPct val="180000"/>
                </a:lnSpc>
              </a:pP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所以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                                                 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 </a:t>
              </a:r>
              <a:r>
                <a:rPr lang="zh-CN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endParaRPr lang="zh-CN" altLang="en-US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  <a:p>
              <a:pPr algn="l" fontAlgn="auto">
                <a:lnSpc>
                  <a:spcPct val="180000"/>
                </a:lnSpc>
              </a:pP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因为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(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–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)</a:t>
              </a:r>
              <a:r>
                <a:rPr lang="en-US" altLang="zh-CN" sz="2800" baseline="300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  <a:sym typeface="+mn-ea"/>
                </a:rPr>
                <a:t>≥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(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–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c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)</a:t>
              </a:r>
              <a:r>
                <a:rPr lang="en-US" altLang="zh-CN" sz="2800" baseline="300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  <a:sym typeface="+mn-ea"/>
                </a:rPr>
                <a:t>≥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(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–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c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)</a:t>
              </a:r>
              <a:r>
                <a:rPr lang="en-US" altLang="zh-CN" sz="2800" baseline="300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2</a:t>
              </a:r>
              <a:r>
                <a:rPr lang="en-US" altLang="zh-CN" sz="28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  <a:sym typeface="+mn-ea"/>
                </a:rPr>
                <a:t>≥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endPara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  <a:p>
              <a:pPr algn="l" fontAlgn="auto">
                <a:lnSpc>
                  <a:spcPct val="180000"/>
                </a:lnSpc>
              </a:pP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所以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–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–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c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–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c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0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即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b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＝</a:t>
              </a:r>
              <a:r>
                <a:rPr lang="en-US" altLang="zh-CN" sz="2800" i="1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c</a:t>
              </a:r>
              <a:r>
                <a:rPr lang="zh-CN" altLang="en-US" sz="2800" dirty="0" smtClean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，</a:t>
              </a:r>
              <a:endParaRPr lang="zh-CN" altLang="en-US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endParaRPr>
            </a:p>
            <a:p>
              <a:pPr algn="l" fontAlgn="auto">
                <a:lnSpc>
                  <a:spcPct val="180000"/>
                </a:lnSpc>
              </a:pP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所以</a:t>
              </a:r>
              <a:r>
                <a:rPr lang="zh-CN" altLang="en-US" sz="2800" dirty="0">
                  <a:solidFill>
                    <a:srgbClr val="FF0000"/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charset="0"/>
                  <a:sym typeface="+mn-ea"/>
                </a:rPr>
                <a:t>△</a:t>
              </a:r>
              <a:r>
                <a:rPr lang="en-US" altLang="zh-CN" sz="2800" i="1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ABC</a:t>
              </a:r>
              <a:r>
                <a:rPr lang="zh-CN" altLang="en-US" sz="2800" dirty="0">
                  <a:solidFill>
                    <a:srgbClr val="FF0000"/>
                  </a:solidFill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ea"/>
                </a:rPr>
                <a:t>是等边三角形．</a:t>
              </a:r>
              <a:endParaRPr lang="zh-CN" altLang="en-US" sz="2800" baseline="300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endParaRPr>
            </a:p>
          </p:txBody>
        </p:sp>
        <p:graphicFrame>
          <p:nvGraphicFramePr>
            <p:cNvPr id="5" name="对象 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369" y="4713"/>
            <a:ext cx="10849" cy="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2" imgW="3111500" imgH="393700" progId="Equation.KSEE3">
                    <p:embed/>
                  </p:oleObj>
                </mc:Choice>
                <mc:Fallback>
                  <p:oleObj name="" r:id="rId2" imgW="3111500" imgH="393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3369" y="4713"/>
                          <a:ext cx="10849" cy="13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369" y="5974"/>
            <a:ext cx="7041" cy="1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4" imgW="2019300" imgH="393700" progId="Equation.KSEE3">
                    <p:embed/>
                  </p:oleObj>
                </mc:Choice>
                <mc:Fallback>
                  <p:oleObj name="" r:id="rId4" imgW="2019300" imgH="3937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369" y="5974"/>
                          <a:ext cx="7041" cy="137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参考：光盘教学课件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5316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0632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59480" y="69716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随堂检测4(中)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636770" y="696785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随堂检测5(难)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241663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湘教版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993775"/>
            <a:ext cx="4081145" cy="58140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370" y="971550"/>
            <a:ext cx="4096385" cy="58362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241663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苏教版教师用书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" y="989330"/>
            <a:ext cx="4053840" cy="57670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25" y="941705"/>
            <a:ext cx="4087495" cy="5814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905" y="941705"/>
            <a:ext cx="4086225" cy="5813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34540" y="180340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情景导入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995" y="7048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6995" y="125349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995" y="29451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6995" y="349758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6920" y="704850"/>
            <a:ext cx="1080135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封面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179445" y="704850"/>
            <a:ext cx="10795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学习目标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026920" y="294513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34540" y="125412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30305" y="180340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2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26920" y="34937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80080" y="349758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333240" y="349758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86400" y="349758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随堂检测4(中)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663690" y="34937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随堂检测5(难)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6995" y="180149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7830820" y="180340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5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75000" y="180340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349750" y="180340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16245" y="180149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做一做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163810" y="180340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6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997315" y="180340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1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180080" y="239776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补充练习1(易)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64960" y="180340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3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995" y="23977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034540" y="239649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1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13705" y="239776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补充练习2(易)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347210" y="239776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2</a:t>
            </a:r>
            <a:r>
              <a:rPr lang="zh-CN" altLang="en-US" sz="1200">
                <a:solidFill>
                  <a:schemeClr val="tx1"/>
                </a:solidFill>
              </a:rPr>
              <a:t>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26375" y="239776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补充练习3(中)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59880" y="239776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补充例题</a:t>
            </a:r>
            <a:r>
              <a:rPr lang="en-US" altLang="zh-CN" sz="1200">
                <a:solidFill>
                  <a:schemeClr val="tx1"/>
                </a:solidFill>
              </a:rPr>
              <a:t>3</a:t>
            </a:r>
            <a:r>
              <a:rPr lang="zh-CN" altLang="en-US" sz="1200">
                <a:solidFill>
                  <a:schemeClr val="tx1"/>
                </a:solidFill>
              </a:rPr>
              <a:t>(中)</a:t>
            </a:r>
            <a:endParaRPr lang="en-US" altLang="zh-CN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/>
        </p:nvSpPr>
        <p:spPr>
          <a:xfrm>
            <a:off x="0" y="4038529"/>
            <a:ext cx="2819471" cy="2819471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90000">
                <a:schemeClr val="accent1">
                  <a:lumMod val="7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endParaRPr lang="en-US" sz="1865" dirty="0">
              <a:solidFill>
                <a:prstClr val="white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265555" y="2806700"/>
            <a:ext cx="10666730" cy="1439678"/>
            <a:chOff x="1510350" y="2955304"/>
            <a:chExt cx="7453092" cy="1147779"/>
          </a:xfrm>
        </p:grpSpPr>
        <p:sp>
          <p:nvSpPr>
            <p:cNvPr id="18" name="矩形 17"/>
            <p:cNvSpPr/>
            <p:nvPr/>
          </p:nvSpPr>
          <p:spPr bwMode="auto">
            <a:xfrm>
              <a:off x="1510350" y="2955304"/>
              <a:ext cx="7453092" cy="5634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altLang="zh-CN" sz="4000" b="1" kern="1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lt"/>
                </a:rPr>
                <a:t>9.5.3  </a:t>
              </a:r>
              <a:r>
                <a:rPr lang="zh-CN" altLang="en-US" sz="4000" b="1" kern="1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lt"/>
                </a:rPr>
                <a:t>多项式的因式分解</a:t>
              </a:r>
              <a:r>
                <a:rPr lang="en-US" altLang="zh-CN" sz="4000" b="1" kern="1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lt"/>
                </a:rPr>
                <a:t>——</a:t>
              </a:r>
              <a:r>
                <a:rPr lang="zh-CN" altLang="en-US" sz="4000" b="1" kern="100" dirty="0">
                  <a:latin typeface="Times New Roman" panose="02020603050405020304" charset="0"/>
                  <a:ea typeface="微软雅黑" panose="020B0503020204020204" charset="-122"/>
                  <a:cs typeface="Times New Roman" panose="02020603050405020304" charset="0"/>
                  <a:sym typeface="+mn-lt"/>
                </a:rPr>
                <a:t>完全平方公式法</a:t>
              </a:r>
              <a:endParaRPr lang="zh-CN" altLang="en-US" sz="4000" b="1" kern="1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571361" y="3637838"/>
              <a:ext cx="3472716" cy="4652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342900"/>
              <a:endParaRPr lang="zh-CN" altLang="en-US" sz="32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lt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1634862" y="3563329"/>
              <a:ext cx="4456219" cy="0"/>
            </a:xfrm>
            <a:prstGeom prst="line">
              <a:avLst/>
            </a:prstGeom>
            <a:noFill/>
            <a:ln w="635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</p:grpSp>
      <p:sp>
        <p:nvSpPr>
          <p:cNvPr id="21" name="矩形 20"/>
          <p:cNvSpPr/>
          <p:nvPr/>
        </p:nvSpPr>
        <p:spPr bwMode="auto">
          <a:xfrm>
            <a:off x="1353403" y="1636133"/>
            <a:ext cx="6405880" cy="706755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/>
          <a:p>
            <a:pPr defTabSz="342900">
              <a:defRPr/>
            </a:pPr>
            <a:r>
              <a:rPr lang="zh-CN" altLang="en-US" sz="4000" b="1" kern="1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lt"/>
              </a:rPr>
              <a:t>第九章 整数乘法与因式分解</a:t>
            </a:r>
            <a:endParaRPr lang="zh-CN" altLang="en-US" sz="4000" b="1" kern="1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53185" y="3662680"/>
            <a:ext cx="5831840" cy="521970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algn="dist" defTabSz="342900"/>
            <a:r>
              <a:rPr lang="zh-CN" altLang="en-US" sz="2800" dirty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lt"/>
              </a:rPr>
              <a:t>苏教版  数学（初中）  （七年级 下）</a:t>
            </a:r>
            <a:endParaRPr lang="zh-CN" altLang="en-US" sz="2800" dirty="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lt"/>
            </a:endParaRPr>
          </a:p>
        </p:txBody>
      </p:sp>
      <p:grpSp>
        <p:nvGrpSpPr>
          <p:cNvPr id="32" name="Group 13"/>
          <p:cNvGrpSpPr/>
          <p:nvPr/>
        </p:nvGrpSpPr>
        <p:grpSpPr>
          <a:xfrm>
            <a:off x="10804213" y="378049"/>
            <a:ext cx="779471" cy="504523"/>
            <a:chOff x="6200384" y="1195613"/>
            <a:chExt cx="1329977" cy="860846"/>
          </a:xfrm>
        </p:grpSpPr>
        <p:sp>
          <p:nvSpPr>
            <p:cNvPr id="33" name="Freeform: Shape 10"/>
            <p:cNvSpPr/>
            <p:nvPr/>
          </p:nvSpPr>
          <p:spPr>
            <a:xfrm flipH="1">
              <a:off x="6200384" y="1195613"/>
              <a:ext cx="430423" cy="860846"/>
            </a:xfrm>
            <a:custGeom>
              <a:avLst/>
              <a:gdLst>
                <a:gd name="connsiteX0" fmla="*/ 927239 w 927239"/>
                <a:gd name="connsiteY0" fmla="*/ 0 h 1854477"/>
                <a:gd name="connsiteX1" fmla="*/ 927239 w 927239"/>
                <a:gd name="connsiteY1" fmla="*/ 398026 h 1854477"/>
                <a:gd name="connsiteX2" fmla="*/ 398026 w 927239"/>
                <a:gd name="connsiteY2" fmla="*/ 927239 h 1854477"/>
                <a:gd name="connsiteX3" fmla="*/ 927239 w 927239"/>
                <a:gd name="connsiteY3" fmla="*/ 1456451 h 1854477"/>
                <a:gd name="connsiteX4" fmla="*/ 927239 w 927239"/>
                <a:gd name="connsiteY4" fmla="*/ 1854477 h 1854477"/>
                <a:gd name="connsiteX5" fmla="*/ 0 w 927239"/>
                <a:gd name="connsiteY5" fmla="*/ 927239 h 185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239" h="1854477">
                  <a:moveTo>
                    <a:pt x="927239" y="0"/>
                  </a:moveTo>
                  <a:lnTo>
                    <a:pt x="927239" y="398026"/>
                  </a:lnTo>
                  <a:lnTo>
                    <a:pt x="398026" y="927239"/>
                  </a:lnTo>
                  <a:lnTo>
                    <a:pt x="927239" y="1456451"/>
                  </a:lnTo>
                  <a:lnTo>
                    <a:pt x="927239" y="1854477"/>
                  </a:lnTo>
                  <a:lnTo>
                    <a:pt x="0" y="927239"/>
                  </a:ln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865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4" name="Freeform: Shape 11"/>
            <p:cNvSpPr/>
            <p:nvPr/>
          </p:nvSpPr>
          <p:spPr>
            <a:xfrm flipH="1">
              <a:off x="6650161" y="1195613"/>
              <a:ext cx="430423" cy="860846"/>
            </a:xfrm>
            <a:custGeom>
              <a:avLst/>
              <a:gdLst>
                <a:gd name="connsiteX0" fmla="*/ 927239 w 927239"/>
                <a:gd name="connsiteY0" fmla="*/ 0 h 1854477"/>
                <a:gd name="connsiteX1" fmla="*/ 927239 w 927239"/>
                <a:gd name="connsiteY1" fmla="*/ 398026 h 1854477"/>
                <a:gd name="connsiteX2" fmla="*/ 398026 w 927239"/>
                <a:gd name="connsiteY2" fmla="*/ 927239 h 1854477"/>
                <a:gd name="connsiteX3" fmla="*/ 927239 w 927239"/>
                <a:gd name="connsiteY3" fmla="*/ 1456451 h 1854477"/>
                <a:gd name="connsiteX4" fmla="*/ 927239 w 927239"/>
                <a:gd name="connsiteY4" fmla="*/ 1854477 h 1854477"/>
                <a:gd name="connsiteX5" fmla="*/ 0 w 927239"/>
                <a:gd name="connsiteY5" fmla="*/ 927239 h 185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239" h="1854477">
                  <a:moveTo>
                    <a:pt x="927239" y="0"/>
                  </a:moveTo>
                  <a:lnTo>
                    <a:pt x="927239" y="398026"/>
                  </a:lnTo>
                  <a:lnTo>
                    <a:pt x="398026" y="927239"/>
                  </a:lnTo>
                  <a:lnTo>
                    <a:pt x="927239" y="1456451"/>
                  </a:lnTo>
                  <a:lnTo>
                    <a:pt x="927239" y="1854477"/>
                  </a:lnTo>
                  <a:lnTo>
                    <a:pt x="0" y="927239"/>
                  </a:lnTo>
                  <a:close/>
                </a:path>
              </a:pathLst>
            </a:custGeom>
            <a:solidFill>
              <a:schemeClr val="accent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865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lt"/>
              </a:endParaRPr>
            </a:p>
          </p:txBody>
        </p:sp>
        <p:sp>
          <p:nvSpPr>
            <p:cNvPr id="35" name="Freeform: Shape 12"/>
            <p:cNvSpPr/>
            <p:nvPr/>
          </p:nvSpPr>
          <p:spPr>
            <a:xfrm flipH="1">
              <a:off x="7099938" y="1195613"/>
              <a:ext cx="430423" cy="860846"/>
            </a:xfrm>
            <a:custGeom>
              <a:avLst/>
              <a:gdLst>
                <a:gd name="connsiteX0" fmla="*/ 927239 w 927239"/>
                <a:gd name="connsiteY0" fmla="*/ 0 h 1854477"/>
                <a:gd name="connsiteX1" fmla="*/ 927239 w 927239"/>
                <a:gd name="connsiteY1" fmla="*/ 398026 h 1854477"/>
                <a:gd name="connsiteX2" fmla="*/ 398026 w 927239"/>
                <a:gd name="connsiteY2" fmla="*/ 927239 h 1854477"/>
                <a:gd name="connsiteX3" fmla="*/ 927239 w 927239"/>
                <a:gd name="connsiteY3" fmla="*/ 1456451 h 1854477"/>
                <a:gd name="connsiteX4" fmla="*/ 927239 w 927239"/>
                <a:gd name="connsiteY4" fmla="*/ 1854477 h 1854477"/>
                <a:gd name="connsiteX5" fmla="*/ 0 w 927239"/>
                <a:gd name="connsiteY5" fmla="*/ 927239 h 185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7239" h="1854477">
                  <a:moveTo>
                    <a:pt x="927239" y="0"/>
                  </a:moveTo>
                  <a:lnTo>
                    <a:pt x="927239" y="398026"/>
                  </a:lnTo>
                  <a:lnTo>
                    <a:pt x="398026" y="927239"/>
                  </a:lnTo>
                  <a:lnTo>
                    <a:pt x="927239" y="1456451"/>
                  </a:lnTo>
                  <a:lnTo>
                    <a:pt x="927239" y="1854477"/>
                  </a:lnTo>
                  <a:lnTo>
                    <a:pt x="0" y="92723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865" dirty="0">
                <a:solidFill>
                  <a:prstClr val="white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lt"/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3810" y="6958965"/>
            <a:ext cx="1080135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封面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56335" y="6958965"/>
            <a:ext cx="10795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学习目标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课前准备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学习目标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29030" y="1479550"/>
            <a:ext cx="1034034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1．理解</a:t>
            </a:r>
            <a:r>
              <a:rPr 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完全平方</a:t>
            </a:r>
            <a:r>
              <a:rPr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公式</a:t>
            </a:r>
            <a:r>
              <a:rPr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的意义</a:t>
            </a:r>
            <a:r>
              <a:rPr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，弄清公式的形式和特征，会</a:t>
            </a:r>
            <a:r>
              <a:rPr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运用</a:t>
            </a:r>
            <a:r>
              <a:rPr 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完全平方</a:t>
            </a:r>
            <a:r>
              <a:rPr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公式分解因式</a:t>
            </a:r>
            <a:r>
              <a:rPr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．</a:t>
            </a:r>
            <a:endParaRPr sz="2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endParaRPr sz="2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 fontAlgn="auto">
              <a:lnSpc>
                <a:spcPct val="150000"/>
              </a:lnSpc>
            </a:pPr>
            <a:r>
              <a:rPr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2．经历把</a:t>
            </a:r>
            <a:r>
              <a:rPr 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完全平方</a:t>
            </a:r>
            <a:r>
              <a:rPr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公式反过来探索</a:t>
            </a:r>
            <a:r>
              <a:rPr 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完全平方</a:t>
            </a:r>
            <a:r>
              <a:rPr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公式法分解因式的过程，体会它们之间的联系，发展逆向思维的能力</a:t>
            </a:r>
            <a:r>
              <a:rPr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．</a:t>
            </a:r>
            <a:endParaRPr sz="2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10" y="6958965"/>
            <a:ext cx="1080135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封面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56335" y="6958965"/>
            <a:ext cx="10795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学习目标</a:t>
            </a:r>
            <a:endParaRPr lang="zh-CN" altLang="en-US" sz="120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2645" y="545465"/>
            <a:ext cx="4045585" cy="576707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416415" y="6957695"/>
            <a:ext cx="277558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参考：教师用书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P87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         </a:t>
            </a:r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光盘教学设计</a:t>
            </a:r>
            <a:endParaRPr lang="zh-CN" altLang="en-US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2374245" y="5080000"/>
            <a:ext cx="1925955" cy="5441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8230" y="545465"/>
            <a:ext cx="5243195" cy="37141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318230" y="716915"/>
            <a:ext cx="5243830" cy="646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课前准备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59945" y="750570"/>
            <a:ext cx="4053840" cy="5767070"/>
          </a:xfrm>
          <a:prstGeom prst="rect">
            <a:avLst/>
          </a:prstGeom>
        </p:spPr>
      </p:pic>
      <p:sp>
        <p:nvSpPr>
          <p:cNvPr id="60" name="Text Box 54"/>
          <p:cNvSpPr txBox="1">
            <a:spLocks noChangeArrowheads="1"/>
          </p:cNvSpPr>
          <p:nvPr/>
        </p:nvSpPr>
        <p:spPr bwMode="auto">
          <a:xfrm>
            <a:off x="2515870" y="4488815"/>
            <a:ext cx="590232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(1)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en-US" altLang="zh-CN" sz="2800" baseline="30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+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       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)+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 =(</a:t>
            </a:r>
            <a:r>
              <a:rPr lang="en-US" altLang="zh-CN" sz="2800" i="1" dirty="0" smtClean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x+</a:t>
            </a:r>
            <a:r>
              <a:rPr lang="en-US" altLang="zh-CN" sz="2800" dirty="0" smtClean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</a:t>
            </a:r>
            <a:r>
              <a:rPr lang="en-US" altLang="zh-CN" sz="2800" baseline="300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u="sng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</a:t>
            </a:r>
            <a:endParaRPr lang="en-US" altLang="zh-CN" sz="2800" u="sng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(3) 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</a:t>
            </a:r>
            <a:r>
              <a:rPr lang="en-US" altLang="zh-CN" sz="2800" baseline="30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-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6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 sz="2800" dirty="0">
                <a:solidFill>
                  <a:srgbClr val="00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9</a:t>
            </a:r>
            <a:r>
              <a:rPr lang="en-US" altLang="zh-CN" sz="2800" i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</a:t>
            </a:r>
            <a:r>
              <a:rPr lang="en-US" altLang="zh-CN" sz="2800" baseline="300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=(                )</a:t>
            </a:r>
            <a:r>
              <a:rPr lang="en-US" altLang="zh-CN" sz="2800" baseline="300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endParaRPr lang="zh-CN" altLang="en-US" sz="2800" baseline="30000" dirty="0" smtClean="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知识回顾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74753" name="Text Box 3"/>
          <p:cNvSpPr txBox="1">
            <a:spLocks noChangeArrowheads="1"/>
          </p:cNvSpPr>
          <p:nvPr/>
        </p:nvSpPr>
        <p:spPr bwMode="auto">
          <a:xfrm>
            <a:off x="2019023" y="1122390"/>
            <a:ext cx="5200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1.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运用整式乘法公式填空：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74754" name="Text Box 57"/>
          <p:cNvSpPr txBox="1">
            <a:spLocks noChangeArrowheads="1"/>
          </p:cNvSpPr>
          <p:nvPr/>
        </p:nvSpPr>
        <p:spPr bwMode="auto">
          <a:xfrm>
            <a:off x="2396490" y="1825625"/>
            <a:ext cx="820420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(1) (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–2)</a:t>
            </a:r>
            <a:r>
              <a:rPr lang="en-US" altLang="zh-CN" sz="2800" baseline="300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=  </a:t>
            </a:r>
            <a:r>
              <a:rPr lang="en-US" altLang="zh-CN" sz="2800" u="sng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         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；</a:t>
            </a:r>
            <a:endParaRPr lang="en-US" altLang="zh-CN" sz="28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(2) (4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a+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5</a:t>
            </a:r>
            <a:r>
              <a:rPr lang="en-US" altLang="zh-CN" sz="2800" i="1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lang="en-US" altLang="zh-CN" sz="28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)</a:t>
            </a:r>
            <a:r>
              <a:rPr lang="en-US" altLang="zh-CN" sz="2800" baseline="300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baseline="30000" dirty="0" smtClean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=</a:t>
            </a:r>
            <a:r>
              <a:rPr lang="en-US" altLang="zh-CN" sz="2800" u="sng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                            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.</a:t>
            </a:r>
            <a:endParaRPr lang="en-US" altLang="en-US" sz="28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30" name="Rectangle 72"/>
          <p:cNvSpPr>
            <a:spLocks noChangeArrowheads="1"/>
          </p:cNvSpPr>
          <p:nvPr/>
        </p:nvSpPr>
        <p:spPr bwMode="auto">
          <a:xfrm>
            <a:off x="4325620" y="1929753"/>
            <a:ext cx="134874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/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–4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+4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31" name="Rectangle 73"/>
          <p:cNvSpPr>
            <a:spLocks noChangeArrowheads="1"/>
          </p:cNvSpPr>
          <p:nvPr/>
        </p:nvSpPr>
        <p:spPr bwMode="auto">
          <a:xfrm>
            <a:off x="4607560" y="2598740"/>
            <a:ext cx="271716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/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16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–40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25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b</a:t>
            </a:r>
            <a:r>
              <a:rPr lang="en-US" altLang="zh-CN" sz="2800" baseline="300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endParaRPr lang="en-US" altLang="zh-CN" sz="2800" baseline="30000" dirty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56" name="Text Box 18"/>
          <p:cNvSpPr txBox="1">
            <a:spLocks noChangeArrowheads="1"/>
          </p:cNvSpPr>
          <p:nvPr/>
        </p:nvSpPr>
        <p:spPr bwMode="auto">
          <a:xfrm>
            <a:off x="2087880" y="3773377"/>
            <a:ext cx="422910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2.</a:t>
            </a:r>
            <a:r>
              <a:rPr lang="zh-CN" altLang="en-US" sz="28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根据等式的性质填空：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2" name="Rectangle 75"/>
          <p:cNvSpPr>
            <a:spLocks noChangeArrowheads="1"/>
          </p:cNvSpPr>
          <p:nvPr/>
        </p:nvSpPr>
        <p:spPr bwMode="auto">
          <a:xfrm>
            <a:off x="3821748" y="4488556"/>
            <a:ext cx="7854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r>
              <a:rPr lang="en-US" altLang="zh-CN" sz="2800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2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x   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63" name="Rectangle 76"/>
          <p:cNvSpPr>
            <a:spLocks noChangeArrowheads="1"/>
          </p:cNvSpPr>
          <p:nvPr/>
        </p:nvSpPr>
        <p:spPr bwMode="auto">
          <a:xfrm>
            <a:off x="5573713" y="5134986"/>
            <a:ext cx="106172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pPr algn="l"/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m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</a:rPr>
              <a:t>-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3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n </a:t>
            </a:r>
            <a:endParaRPr lang="en-US" altLang="zh-CN" sz="2800" i="1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25" name="圆角矩形标注 24"/>
          <p:cNvSpPr/>
          <p:nvPr/>
        </p:nvSpPr>
        <p:spPr>
          <a:xfrm>
            <a:off x="7700010" y="3580130"/>
            <a:ext cx="2927350" cy="1059180"/>
          </a:xfrm>
          <a:prstGeom prst="wedgeRoundRectCallout">
            <a:avLst>
              <a:gd name="adj1" fmla="val -72180"/>
              <a:gd name="adj2" fmla="val 81811"/>
              <a:gd name="adj3" fmla="val 16667"/>
            </a:avLst>
          </a:prstGeom>
          <a:solidFill>
            <a:schemeClr val="bg1">
              <a:lumMod val="85000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2800">
                <a:solidFill>
                  <a:schemeClr val="tx1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这样的变形过程是因式分解吗？</a:t>
            </a:r>
            <a:endParaRPr lang="zh-CN" altLang="en-US" sz="2800">
              <a:solidFill>
                <a:schemeClr val="tx1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416415" y="6964680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参考：教师用书</a:t>
            </a:r>
            <a:r>
              <a:rPr lang="en-US" altLang="zh-CN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P91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373225" y="5298440"/>
            <a:ext cx="1765300" cy="8820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知识回顾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平方差公式法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810" y="6958965"/>
            <a:ext cx="1080135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知识回顾</a:t>
            </a:r>
            <a:endParaRPr lang="zh-CN" altLang="en-US" sz="12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56" grpId="0"/>
      <p:bldP spid="62" grpId="0"/>
      <p:bldP spid="63" grpId="0"/>
      <p:bldP spid="60" grpId="0"/>
      <p:bldP spid="25" grpId="0" bldLvl="0" animBg="1"/>
      <p:bldP spid="25" grpId="1" animBg="1"/>
      <p:bldP spid="25" grpId="2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88520" y="1393190"/>
            <a:ext cx="6096000" cy="34290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820545" y="1445895"/>
            <a:ext cx="8339455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2800" b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尝试用提公因式法计算：</a:t>
            </a:r>
            <a:r>
              <a:rPr lang="en-US" altLang="zh-CN" sz="2800" i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sz="2800" baseline="30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zh-CN" sz="2800" b="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，</a:t>
            </a:r>
            <a:r>
              <a:rPr lang="en-US" altLang="zh-CN" sz="2800" b="0" i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</a:rPr>
              <a:t>a</a:t>
            </a:r>
            <a:r>
              <a:rPr lang="en-US" sz="2800" baseline="30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en-US" altLang="zh-CN" sz="2800"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sz="2800"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．</a:t>
            </a:r>
            <a:endParaRPr lang="zh-CN" altLang="en-US" sz="2800"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2138" y="296345"/>
            <a:ext cx="3468915" cy="64516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p>
            <a:r>
              <a:rPr lang="zh-CN" altLang="en-US" sz="3600" b="1" dirty="0">
                <a:solidFill>
                  <a:srgbClr val="0F9F99"/>
                </a:solidFill>
                <a:latin typeface="Abadi" panose="020B0604020104020204" pitchFamily="34" charset="0"/>
                <a:cs typeface="+mn-ea"/>
                <a:sym typeface="+mn-lt"/>
              </a:rPr>
              <a:t>情境导入</a:t>
            </a:r>
            <a:endParaRPr lang="zh-CN" altLang="en-US" sz="3600" b="1" dirty="0">
              <a:solidFill>
                <a:srgbClr val="0F9F99"/>
              </a:solidFill>
              <a:latin typeface="Abadi" panose="020B0604020104020204" pitchFamily="34" charset="0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67635" y="2123440"/>
            <a:ext cx="2602865" cy="3322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a</a:t>
            </a:r>
            <a:r>
              <a:rPr lang="en-US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2800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= 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endParaRPr lang="en-US" altLang="zh-CN" sz="2800" i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= 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endParaRPr lang="en-US" sz="28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= 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endParaRPr lang="en-US" altLang="zh-CN" sz="2800" i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= 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2800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28130" y="2123440"/>
            <a:ext cx="2602865" cy="33229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  a</a:t>
            </a:r>
            <a:r>
              <a:rPr lang="en-US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2800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= 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ab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+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2800" i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= 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endParaRPr lang="en-US" sz="28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= 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endParaRPr lang="en-US" altLang="zh-CN" sz="2800" i="1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= 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a</a:t>
            </a:r>
            <a:r>
              <a:rPr lang="en-US" altLang="zh-CN" sz="2800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charset="0"/>
                <a:sym typeface="+mn-ea"/>
              </a:rPr>
              <a:t>-</a:t>
            </a:r>
            <a:r>
              <a:rPr lang="en-US" altLang="zh-CN" sz="2800" i="1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b</a:t>
            </a:r>
            <a:r>
              <a:rPr lang="en-US" sz="28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)</a:t>
            </a:r>
            <a:r>
              <a:rPr lang="en-US" sz="2800" baseline="30000">
                <a:solidFill>
                  <a:srgbClr val="FF0000"/>
                </a:solidFill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2</a:t>
            </a:r>
            <a:endParaRPr lang="en-US" altLang="zh-CN" sz="2800" baseline="30000">
              <a:solidFill>
                <a:srgbClr val="FF0000"/>
              </a:solidFill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16415" y="6957695"/>
            <a:ext cx="27755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accent1"/>
                </a:solidFill>
                <a:uFillTx/>
                <a:latin typeface="Times New Roman" panose="02020603050405020304" charset="0"/>
                <a:ea typeface="微软雅黑" panose="020B0503020204020204" charset="-122"/>
                <a:cs typeface="Times New Roman" panose="02020603050405020304" charset="0"/>
                <a:sym typeface="+mn-ea"/>
              </a:rPr>
              <a:t>参考：学科网课件</a:t>
            </a:r>
            <a:endParaRPr lang="en-US" altLang="zh-CN" sz="2000">
              <a:solidFill>
                <a:schemeClr val="accent1"/>
              </a:solidFill>
              <a:uFillTx/>
              <a:latin typeface="Times New Roman" panose="02020603050405020304" charset="0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172" name="TextBox 3"/>
          <p:cNvSpPr txBox="1"/>
          <p:nvPr/>
        </p:nvSpPr>
        <p:spPr>
          <a:xfrm>
            <a:off x="2329815" y="5815330"/>
            <a:ext cx="753237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/>
            <a:r>
              <a:rPr lang="zh-CN" altLang="en-US" sz="2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将乘法公式中的完全平方公式反过来同样成立</a:t>
            </a:r>
            <a:endParaRPr lang="zh-CN" altLang="en-US" sz="28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778635" y="69342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课前准备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778635" y="124206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知识回顾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-1778635" y="293370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课堂总结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778635" y="348615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随堂检测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778635" y="1790065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公式法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-1778635" y="2386330"/>
            <a:ext cx="168275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例题精讲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情景导入</a:t>
            </a: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9576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2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579628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5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046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知识精讲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1521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补充练习(易)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81705" y="6958965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做一做</a:t>
            </a:r>
            <a:endParaRPr lang="zh-CN" altLang="en-US" sz="120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2927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课本例</a:t>
            </a:r>
            <a:r>
              <a:rPr lang="en-US" altLang="zh-CN" sz="1200">
                <a:solidFill>
                  <a:schemeClr val="tx1"/>
                </a:solidFill>
              </a:rPr>
              <a:t>6</a:t>
            </a:r>
            <a:endParaRPr lang="en-US" altLang="zh-CN" sz="120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962775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1</a:t>
            </a: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30420" y="6960870"/>
            <a:ext cx="1080000" cy="395605"/>
          </a:xfrm>
          <a:prstGeom prst="rect">
            <a:avLst/>
          </a:prstGeom>
          <a:solidFill>
            <a:srgbClr val="12CBC4"/>
          </a:solidFill>
          <a:ln>
            <a:solidFill>
              <a:srgbClr val="0A95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chemeClr val="tx1"/>
                </a:solidFill>
              </a:rPr>
              <a:t>课本练习</a:t>
            </a:r>
            <a:r>
              <a:rPr lang="en-US" sz="1200">
                <a:solidFill>
                  <a:schemeClr val="tx1"/>
                </a:solidFill>
              </a:rPr>
              <a:t>3</a:t>
            </a:r>
            <a:endParaRPr 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/>
      <p:bldP spid="4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PLACING_PICTURE_USER_VIEWPORT" val="{&quot;height&quot;:8856,&quot;width&quot;:6225}"/>
</p:tagLst>
</file>

<file path=ppt/tags/tag64.xml><?xml version="1.0" encoding="utf-8"?>
<p:tagLst xmlns:p="http://schemas.openxmlformats.org/presentationml/2006/main">
  <p:tag name="KSO_WM_UNIT_PLACING_PICTURE_USER_VIEWPORT" val="{&quot;height&quot;:841,&quot;width&quot;:8269}"/>
</p:tagLst>
</file>

<file path=ppt/tags/tag65.xml><?xml version="1.0" encoding="utf-8"?>
<p:tagLst xmlns:p="http://schemas.openxmlformats.org/presentationml/2006/main">
  <p:tag name="KSO_WM_UNIT_PLACING_PICTURE_USER_VIEWPORT" val="{&quot;height&quot;:1028,&quot;width&quot;:3319}"/>
</p:tagLst>
</file>

<file path=ppt/tags/tag66.xml><?xml version="1.0" encoding="utf-8"?>
<p:tagLst xmlns:p="http://schemas.openxmlformats.org/presentationml/2006/main">
  <p:tag name="KSO_WM_UNIT_PLACING_PICTURE_USER_VIEWPORT" val="{&quot;height&quot;:842,&quot;width&quot;:2946}"/>
</p:tagLst>
</file>

<file path=ppt/tags/tag67.xml><?xml version="1.0" encoding="utf-8"?>
<p:tagLst xmlns:p="http://schemas.openxmlformats.org/presentationml/2006/main">
  <p:tag name="KSO_WM_UNIT_PLACING_PICTURE_USER_VIEWPORT" val="{&quot;height&quot;:841,&quot;width&quot;:8269}"/>
</p:tagLst>
</file>

<file path=ppt/tags/tag68.xml><?xml version="1.0" encoding="utf-8"?>
<p:tagLst xmlns:p="http://schemas.openxmlformats.org/presentationml/2006/main">
  <p:tag name="KSO_WM_UNIT_PLACING_PICTURE_USER_VIEWPORT" val="{&quot;height&quot;:841,&quot;width&quot;:8269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模板网-WWW.1PPT.COM">
  <a:themeElements>
    <a:clrScheme name="Milestate 03 Turqoise-Gray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12CBC4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5b3dml2">
      <a:majorFont>
        <a:latin typeface="Arial"/>
        <a:ea typeface="思源黑体 CN Regular"/>
        <a:cs typeface=""/>
      </a:majorFont>
      <a:minorFont>
        <a:latin typeface="Arial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4904</Words>
  <Application>WPS 演示</Application>
  <PresentationFormat>宽屏</PresentationFormat>
  <Paragraphs>1037</Paragraphs>
  <Slides>29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35</vt:i4>
      </vt:variant>
      <vt:variant>
        <vt:lpstr>幻灯片标题</vt:lpstr>
      </vt:variant>
      <vt:variant>
        <vt:i4>29</vt:i4>
      </vt:variant>
    </vt:vector>
  </HeadingPairs>
  <TitlesOfParts>
    <vt:vector size="87" baseType="lpstr">
      <vt:lpstr>Arial</vt:lpstr>
      <vt:lpstr>宋体</vt:lpstr>
      <vt:lpstr>Wingdings</vt:lpstr>
      <vt:lpstr>Wingdings</vt:lpstr>
      <vt:lpstr>Abadi</vt:lpstr>
      <vt:lpstr>Segoe UI Light</vt:lpstr>
      <vt:lpstr>Segoe Print</vt:lpstr>
      <vt:lpstr>Roboto Condensed</vt:lpstr>
      <vt:lpstr>Segoe UI</vt:lpstr>
      <vt:lpstr>Times New Roman</vt:lpstr>
      <vt:lpstr>微软雅黑</vt:lpstr>
      <vt:lpstr>黑体</vt:lpstr>
      <vt:lpstr>思源黑体 CN Regular</vt:lpstr>
      <vt:lpstr>Calibri</vt:lpstr>
      <vt:lpstr>Arial Unicode MS</vt:lpstr>
      <vt:lpstr>楷体</vt:lpstr>
      <vt:lpstr>仿宋</vt:lpstr>
      <vt:lpstr>Euclid</vt:lpstr>
      <vt:lpstr>楷体_GB2312</vt:lpstr>
      <vt:lpstr>新宋体</vt:lpstr>
      <vt:lpstr>Yuanti SC</vt:lpstr>
      <vt:lpstr>Office 主题​​</vt:lpstr>
      <vt:lpstr>第一PPT模板网-WWW.1PPT.COM</vt:lpstr>
      <vt:lpstr>Word.Document.12</vt:lpstr>
      <vt:lpstr>Word.Document.12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Administrator</cp:lastModifiedBy>
  <cp:revision>161</cp:revision>
  <dcterms:created xsi:type="dcterms:W3CDTF">2019-06-19T02:08:00Z</dcterms:created>
  <dcterms:modified xsi:type="dcterms:W3CDTF">2022-03-07T08:58:51Z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7B429E12CFA649269E827E418BAF81BE</vt:lpwstr>
  </property>
</Properties>
</file>